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1FCA6-C414-40D0-8934-07E3C267A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Колганова Белла Григорьевна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D02BFE-7F59-4B1F-9E26-9FE791B302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Генеральный директор ООО «БИВЕР»</a:t>
            </a:r>
          </a:p>
        </p:txBody>
      </p:sp>
    </p:spTree>
    <p:extLst>
      <p:ext uri="{BB962C8B-B14F-4D97-AF65-F5344CB8AC3E}">
        <p14:creationId xmlns:p14="http://schemas.microsoft.com/office/powerpoint/2010/main" val="4066390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26D61-6FAA-46F4-AF9B-52C112D1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Трудовая деятельность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B0F33-07D7-4E3C-93FE-50647329B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Моя основная трудовая деятельность началась в далекие 90-ые годы. Это была первая строительная компания в моей трудовой деятельности. За несколько лет я приобрела первый опыт работы в данной сфере деятельности. Далее, в связи с жизненными обстоятельствами , мне пришлось заняться торговлей, но к счастью это не продлилось долго, тем не менее, опыт  на этом поприще мне не помешал. Следующий этап-основной. Работа в крупной проектно-строительной компании России, в качестве экономиста. Это был колоссальный опыт, так как за этот период я могла увидеть все плюсы и минусы работы компании и в дальнейшем сделать выводы о причине банкротства ….</a:t>
            </a:r>
          </a:p>
          <a:p>
            <a:r>
              <a:rPr lang="ru-RU" dirty="0"/>
              <a:t>После банкротства крупной компании, группа специалистов решили организовать свою компанию, с узко направленным видом деятельности в области строительства, чтобы сохранить уникальный коллектив. В этой компании я стала работать в качестве главного бухгалтера. Работа требовала новых знаний и квалификаций и поэтому я постоянно повышала свою квалификацию, параллельно вникая в тонкости строительного бизнеса.</a:t>
            </a:r>
          </a:p>
          <a:p>
            <a:r>
              <a:rPr lang="ru-RU" dirty="0"/>
              <a:t>Я получила аттестат профессионального бухгалтера, для выполнения функции главного бухгалтера-эксперта в области финансового анализа и управления денежными потоками, эксперта в области МСФО, далее аттестат профессионального налогового консультанта с ежегодными курсами повышения квалификации.</a:t>
            </a:r>
          </a:p>
          <a:p>
            <a:r>
              <a:rPr lang="ru-RU" dirty="0"/>
              <a:t>Через 2 года в компании наступил кризис и требовалось принятия  решения: банкротство или сделать невозможное, чтобы сохранить компанию… Для меня оно было очевидное-сохранить компанию! </a:t>
            </a:r>
          </a:p>
          <a:p>
            <a:r>
              <a:rPr lang="ru-RU" dirty="0"/>
              <a:t>Меня назначили генеральным директором. И начался в моей жизни нелегкий период, так как на мне лежала огромная ответственность за компанию и людей, которые поверили в меня. 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219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CDB537-D408-49B3-AAD5-32A45F922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Специфика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F2A36-C4D7-4E04-986B-9DB1A1290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Основная специфика деятельности компании строительство инженерных коммуникаций методом </a:t>
            </a:r>
            <a:r>
              <a:rPr lang="ru-RU" dirty="0" err="1"/>
              <a:t>микротоннелирования</a:t>
            </a:r>
            <a:r>
              <a:rPr lang="ru-RU" dirty="0"/>
              <a:t> и шнекового бурения.</a:t>
            </a:r>
          </a:p>
          <a:p>
            <a:endParaRPr lang="ru-RU" dirty="0"/>
          </a:p>
          <a:p>
            <a:r>
              <a:rPr lang="ru-RU" dirty="0"/>
              <a:t>Реконструкция и строительства объектов водохозяйственного комплекса</a:t>
            </a:r>
          </a:p>
          <a:p>
            <a:r>
              <a:rPr lang="ru-RU" dirty="0"/>
              <a:t>Строительство путепроводов, мостов и тоннелей.</a:t>
            </a:r>
          </a:p>
          <a:p>
            <a:r>
              <a:rPr lang="ru-RU" dirty="0"/>
              <a:t>Строительство по технологии «Стена в грунте»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4465AD-1B4A-4D92-A2F6-A014D9882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0011" y="2158068"/>
            <a:ext cx="1694576" cy="12709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F6A8D4-F2BE-4977-9BCA-0BB4BFCD4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011" y="3555079"/>
            <a:ext cx="1768716" cy="11791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17795-C779-4A2A-8AFD-B2DC3A33E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304" y="3934203"/>
            <a:ext cx="1525922" cy="203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9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10D15-CBF8-43FA-9D3C-FF80EBAAE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«Борьба за выживание»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739EBF-68B4-4821-AC9F-A449934C8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Мне пришлось сократить постоянные расходы, включая заработную плату ИТР. Спасибо коллективу, который понял и принял. Ни один сотрудник, за период преодоления сложностей, не уволился. </a:t>
            </a:r>
          </a:p>
          <a:p>
            <a:r>
              <a:rPr lang="ru-RU" dirty="0"/>
              <a:t>Была проведена работа с банками, что дало возможность, за счет заемных средств, продолжить работы и начать исполнять обязательства по новым объектам.</a:t>
            </a:r>
          </a:p>
          <a:p>
            <a:r>
              <a:rPr lang="ru-RU" dirty="0"/>
              <a:t>Экономия и четкое планирование дали свои плоды, компания начала оживать и концу четвертого года существования, увеличила показатели по выручке и прибыли.</a:t>
            </a:r>
          </a:p>
          <a:p>
            <a:r>
              <a:rPr lang="ru-RU" dirty="0"/>
              <a:t>Начался 2020 год, у нас были планы увеличить обороты на 30 процентов, но к сожалению из-за вируса, который закрыл границы и приостановил торги, наши планы в полном объеме, не смогут осуществиться. Тем не менее, мы достаточно твердо стоим на ногах и строим планы на следующий год</a:t>
            </a:r>
          </a:p>
        </p:txBody>
      </p:sp>
    </p:spTree>
    <p:extLst>
      <p:ext uri="{BB962C8B-B14F-4D97-AF65-F5344CB8AC3E}">
        <p14:creationId xmlns:p14="http://schemas.microsoft.com/office/powerpoint/2010/main" val="1173722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1817E-A59A-458E-A2A1-4BD8DF13D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и развитие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3B0EA0-EC98-4787-BF7B-322A0241E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компании регулярно проводится обучение персонала, направленные на перспективное расширение видов деятельности в строительстве.</a:t>
            </a:r>
          </a:p>
          <a:p>
            <a:endParaRPr lang="ru-RU" dirty="0"/>
          </a:p>
          <a:p>
            <a:r>
              <a:rPr lang="ru-RU" dirty="0"/>
              <a:t>Планируем закупку нового, более высокотехнологического оборудования, с обучением персонала</a:t>
            </a:r>
          </a:p>
          <a:p>
            <a:r>
              <a:rPr lang="ru-RU" dirty="0"/>
              <a:t>Расширение географии строительства, включая ближнее зарубежье.</a:t>
            </a:r>
          </a:p>
          <a:p>
            <a:r>
              <a:rPr lang="ru-RU" dirty="0"/>
              <a:t>Открытие филиала в Республике Казахстан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06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B54F9-54D6-49CC-B4CD-14CA7F889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Личное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30DBF7-A940-4F97-AF38-15302897F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Наша компания для меня стала огромной частью жизни, на которой я провожу большую часть времени, переживаю за любые промахи, радуюсь за любой успех.</a:t>
            </a:r>
          </a:p>
          <a:p>
            <a:r>
              <a:rPr lang="ru-RU" dirty="0"/>
              <a:t>Самое ценное-это наш лучший и самый профессиональный коллектив. Мы вместе прошли и проходим все трудности, решаем иногда нерешаемые задачи, отмечаем праздники, сплачиваемся и помогаем друг другу в трудную минуту…</a:t>
            </a:r>
          </a:p>
          <a:p>
            <a:r>
              <a:rPr lang="ru-RU" dirty="0"/>
              <a:t>С такой командой мы сможем развиваться, выполнять все поставленные перед нами задачи и не падать духом, при преодолении любых трудностей.</a:t>
            </a:r>
          </a:p>
          <a:p>
            <a:r>
              <a:rPr lang="ru-RU" dirty="0"/>
              <a:t>В свою очередь, как руководитель, я буду делать все возможное, чтоб наша компания вышла в одну из передовых строительных компаний России, чтоб каждый работник мог гордится, что работает в нашем коллективе!</a:t>
            </a:r>
          </a:p>
          <a:p>
            <a:r>
              <a:rPr lang="ru-RU" dirty="0"/>
              <a:t>У меня растет дочь, которой уже 12 лет, я хочу чтоб она выросла честным, грамотным и целеустремленным человеком. Она каждый день видит, на моем примере, чтоб достичь успеха в чем либо, надо много работать….</a:t>
            </a:r>
          </a:p>
        </p:txBody>
      </p:sp>
    </p:spTree>
    <p:extLst>
      <p:ext uri="{BB962C8B-B14F-4D97-AF65-F5344CB8AC3E}">
        <p14:creationId xmlns:p14="http://schemas.microsoft.com/office/powerpoint/2010/main" val="1882091911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188</TotalTime>
  <Words>651</Words>
  <Application>Microsoft Office PowerPoint</Application>
  <PresentationFormat>Широкоэкранный</PresentationFormat>
  <Paragraphs>31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Arial</vt:lpstr>
      <vt:lpstr>Gill Sans MT</vt:lpstr>
      <vt:lpstr>Галерея</vt:lpstr>
      <vt:lpstr>Колганова Белла Григорьевна</vt:lpstr>
      <vt:lpstr>Трудовая деятельность</vt:lpstr>
      <vt:lpstr>Специфика</vt:lpstr>
      <vt:lpstr>«Борьба за выживание»</vt:lpstr>
      <vt:lpstr>Планирование и развитие</vt:lpstr>
      <vt:lpstr>Личное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Колганова Белла Григорьевна</dc:title>
  <dc:creator>User</dc:creator>
  <cp:lastModifiedBy>User</cp:lastModifiedBy>
  <cp:revision>17</cp:revision>
  <dcterms:created xsi:type="dcterms:W3CDTF">2020-09-30T10:31:00Z</dcterms:created>
  <dcterms:modified xsi:type="dcterms:W3CDTF">2020-11-05T04:15:40Z</dcterms:modified>
</cp:coreProperties>
</file>