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90" r:id="rId2"/>
    <p:sldId id="256" r:id="rId3"/>
    <p:sldId id="288" r:id="rId4"/>
    <p:sldId id="261" r:id="rId5"/>
    <p:sldId id="260" r:id="rId6"/>
    <p:sldId id="285" r:id="rId7"/>
    <p:sldId id="289" r:id="rId8"/>
    <p:sldId id="264" r:id="rId9"/>
    <p:sldId id="282" r:id="rId10"/>
    <p:sldId id="286" r:id="rId11"/>
    <p:sldId id="291" r:id="rId12"/>
    <p:sldId id="275" r:id="rId13"/>
    <p:sldId id="292" r:id="rId14"/>
    <p:sldId id="257" r:id="rId15"/>
    <p:sldId id="293" r:id="rId1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ia gldv" initials="mg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4BE"/>
    <a:srgbClr val="0000FF"/>
    <a:srgbClr val="FF5050"/>
    <a:srgbClr val="CCF79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image" Target="../media/image17.jpeg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jpg"/><Relationship Id="rId2" Type="http://schemas.openxmlformats.org/officeDocument/2006/relationships/image" Target="../media/image19.jpeg"/><Relationship Id="rId1" Type="http://schemas.openxmlformats.org/officeDocument/2006/relationships/image" Target="../media/image17.jpeg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CCF61D-8B5A-499B-B31B-D500B861D677}" type="doc">
      <dgm:prSet loTypeId="urn:microsoft.com/office/officeart/2008/layout/HexagonCluster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E4906B-E6AF-4214-9C22-5752E5FBBF05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ТОНКИЙ ПСИХОЛОГ 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515980-60CD-4188-8BB9-761BF9F57336}" type="parTrans" cxnId="{FA52A862-986E-4100-99B6-F32E0AEA1A61}">
      <dgm:prSet/>
      <dgm:spPr/>
      <dgm:t>
        <a:bodyPr/>
        <a:lstStyle/>
        <a:p>
          <a:endParaRPr lang="ru-RU"/>
        </a:p>
      </dgm:t>
    </dgm:pt>
    <dgm:pt modelId="{0F66117B-EE11-41A4-ADE4-605DA13DD1F0}" type="sibTrans" cxnId="{FA52A862-986E-4100-99B6-F32E0AEA1A6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BC08B38F-9526-47CF-882C-1F527A0953C9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РАЧИТЕЛЬНЫЙ ХОЗЯИН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B87EAB-8A51-4755-B276-ED516AE79D0F}" type="parTrans" cxnId="{83A491DC-AE25-4DED-BAE4-3C9BF167B2BF}">
      <dgm:prSet/>
      <dgm:spPr/>
      <dgm:t>
        <a:bodyPr/>
        <a:lstStyle/>
        <a:p>
          <a:endParaRPr lang="ru-RU"/>
        </a:p>
      </dgm:t>
    </dgm:pt>
    <dgm:pt modelId="{7F155271-BFAD-40ED-91A7-E9FB54F90873}" type="sibTrans" cxnId="{83A491DC-AE25-4DED-BAE4-3C9BF167B2BF}">
      <dgm:prSet/>
      <dgm:spPr/>
      <dgm:t>
        <a:bodyPr/>
        <a:lstStyle/>
        <a:p>
          <a:endParaRPr lang="ru-RU"/>
        </a:p>
      </dgm:t>
    </dgm:pt>
    <dgm:pt modelId="{C7EEF159-08D4-4FE4-88AA-D7A7DD499506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ГРАМОТНЫЙ ОРГАНИЗАТОР 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23B6E8-39E4-4D66-B222-4AD162ED129E}" type="parTrans" cxnId="{9BF08A4A-3974-4092-A74B-8DB9C0EE9059}">
      <dgm:prSet/>
      <dgm:spPr/>
      <dgm:t>
        <a:bodyPr/>
        <a:lstStyle/>
        <a:p>
          <a:endParaRPr lang="ru-RU"/>
        </a:p>
      </dgm:t>
    </dgm:pt>
    <dgm:pt modelId="{CEC0E214-91E7-4D6A-BE52-64391D46B509}" type="sibTrans" cxnId="{9BF08A4A-3974-4092-A74B-8DB9C0EE9059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3CB0995E-5C26-446C-9FEE-FCF5CEDF1326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РАСЧЕТЛИВЫЙ ФИНАНСИСТ 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B09845-6988-43FA-B443-23743F8567BC}" type="parTrans" cxnId="{F53D3A25-9831-4EC1-9239-BEDACD93FDAE}">
      <dgm:prSet/>
      <dgm:spPr/>
      <dgm:t>
        <a:bodyPr/>
        <a:lstStyle/>
        <a:p>
          <a:endParaRPr lang="ru-RU"/>
        </a:p>
      </dgm:t>
    </dgm:pt>
    <dgm:pt modelId="{DADBBAC6-AE94-4D67-B9E4-A5A2BFE8A9B1}" type="sibTrans" cxnId="{F53D3A25-9831-4EC1-9239-BEDACD93FDAE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0EB753E6-5795-41FF-8192-F4910D6531E9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ИНСТРУКТОР-МЕТОДИСТ 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2FE07E-E9E9-41C3-9C0B-A10AE05D373A}" type="parTrans" cxnId="{6094E054-91AE-4556-ACEB-9B90F58078D1}">
      <dgm:prSet/>
      <dgm:spPr/>
      <dgm:t>
        <a:bodyPr/>
        <a:lstStyle/>
        <a:p>
          <a:endParaRPr lang="ru-RU"/>
        </a:p>
      </dgm:t>
    </dgm:pt>
    <dgm:pt modelId="{FC443244-B797-4E91-A56A-9D3CB371A550}" type="sibTrans" cxnId="{6094E054-91AE-4556-ACEB-9B90F58078D1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7AE08E0B-B684-4AC9-96F2-2D733E8D4375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ЧУТКИЙ ВОСПИТАТЕЛЬ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617C95-5822-449F-9B1A-6F73FA7139DC}" type="parTrans" cxnId="{8EF88AD7-B1E4-4B0D-A2A9-AAECFFD3EBA7}">
      <dgm:prSet/>
      <dgm:spPr/>
      <dgm:t>
        <a:bodyPr/>
        <a:lstStyle/>
        <a:p>
          <a:endParaRPr lang="ru-RU"/>
        </a:p>
      </dgm:t>
    </dgm:pt>
    <dgm:pt modelId="{E15F46A9-641F-496B-8D20-E57E6970E312}" type="sibTrans" cxnId="{8EF88AD7-B1E4-4B0D-A2A9-AAECFFD3EBA7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  <dgm:t>
        <a:bodyPr/>
        <a:lstStyle/>
        <a:p>
          <a:endParaRPr lang="ru-RU"/>
        </a:p>
      </dgm:t>
    </dgm:pt>
    <dgm:pt modelId="{E916BC37-69A1-4B0D-9FBA-F22528D9F697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УВЕРЕННЫЙ ЛИДЕР 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4192C3-4C26-4AE0-9E2C-7111E113D9E8}" type="parTrans" cxnId="{6A843BBB-AF0D-4DBD-B9F2-260527D54FA5}">
      <dgm:prSet/>
      <dgm:spPr/>
      <dgm:t>
        <a:bodyPr/>
        <a:lstStyle/>
        <a:p>
          <a:endParaRPr lang="ru-RU"/>
        </a:p>
      </dgm:t>
    </dgm:pt>
    <dgm:pt modelId="{97011B9A-6C35-418E-AB10-9E87947C4D67}" type="sibTrans" cxnId="{6A843BBB-AF0D-4DBD-B9F2-260527D54FA5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A64CA0B7-827D-4657-93DA-7FB6ED9F59EB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ТВОРЧЕСКИЙ ИННОВАТОР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06B497-F642-43DA-A42A-3BFDE22A2873}" type="parTrans" cxnId="{AF09C2B5-2C1D-4B06-A04E-F9F9B9B2469F}">
      <dgm:prSet/>
      <dgm:spPr/>
      <dgm:t>
        <a:bodyPr/>
        <a:lstStyle/>
        <a:p>
          <a:endParaRPr lang="ru-RU"/>
        </a:p>
      </dgm:t>
    </dgm:pt>
    <dgm:pt modelId="{FC838ACA-8248-406D-A528-A899E966080E}" type="sibTrans" cxnId="{AF09C2B5-2C1D-4B06-A04E-F9F9B9B2469F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ru-RU"/>
        </a:p>
      </dgm:t>
    </dgm:pt>
    <dgm:pt modelId="{7BA332C1-504A-49D3-A7C8-8EEA6F99BDD5}">
      <dgm:prSet phldrT="[Текст]" custT="1"/>
      <dgm:spPr/>
      <dgm:t>
        <a:bodyPr/>
        <a:lstStyle/>
        <a:p>
          <a:r>
            <a:rPr lang="ru-RU" sz="11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ИСКУСНЫЙ ДИПЛОМАТ </a:t>
          </a:r>
          <a:endParaRPr lang="ru-RU" sz="11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64E7C1-4B1C-4D17-8396-678A41E0A0A5}" type="parTrans" cxnId="{AEEF98E3-BBBE-4762-90E8-B96EACA95CFF}">
      <dgm:prSet/>
      <dgm:spPr/>
      <dgm:t>
        <a:bodyPr/>
        <a:lstStyle/>
        <a:p>
          <a:endParaRPr lang="ru-RU"/>
        </a:p>
      </dgm:t>
    </dgm:pt>
    <dgm:pt modelId="{6F7DF704-06D3-4737-9A4F-A2148E6380C8}" type="sibTrans" cxnId="{AEEF98E3-BBBE-4762-90E8-B96EACA95CFF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ru-RU"/>
        </a:p>
      </dgm:t>
    </dgm:pt>
    <dgm:pt modelId="{A65237B7-D950-483F-8C72-48AEC0C0B796}" type="pres">
      <dgm:prSet presAssocID="{A5CCF61D-8B5A-499B-B31B-D500B861D67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99C4BA16-B7B4-4587-8D99-C1EC42D89864}" type="pres">
      <dgm:prSet presAssocID="{7EE4906B-E6AF-4214-9C22-5752E5FBBF05}" presName="text1" presStyleCnt="0"/>
      <dgm:spPr/>
    </dgm:pt>
    <dgm:pt modelId="{CF4DF635-625B-4ECE-BE88-BC6568BE2024}" type="pres">
      <dgm:prSet presAssocID="{7EE4906B-E6AF-4214-9C22-5752E5FBBF05}" presName="textRepeatNode" presStyleLbl="alignNode1" presStyleIdx="0" presStyleCnt="9" custScaleX="107868" custScaleY="134594" custLinFactNeighborX="-9573" custLinFactNeighborY="84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C0023D-5E77-4FEF-9A49-46D6A7DF072C}" type="pres">
      <dgm:prSet presAssocID="{7EE4906B-E6AF-4214-9C22-5752E5FBBF05}" presName="textaccent1" presStyleCnt="0"/>
      <dgm:spPr/>
    </dgm:pt>
    <dgm:pt modelId="{E07638CC-1866-4231-AE3F-FE7337377D87}" type="pres">
      <dgm:prSet presAssocID="{7EE4906B-E6AF-4214-9C22-5752E5FBBF05}" presName="accentRepeatNode" presStyleLbl="solidAlignAcc1" presStyleIdx="0" presStyleCnt="18"/>
      <dgm:spPr/>
    </dgm:pt>
    <dgm:pt modelId="{30597833-1243-4DA0-B1C3-51CBADAD513B}" type="pres">
      <dgm:prSet presAssocID="{0F66117B-EE11-41A4-ADE4-605DA13DD1F0}" presName="image1" presStyleCnt="0"/>
      <dgm:spPr/>
    </dgm:pt>
    <dgm:pt modelId="{D24F65F5-BE11-4EDA-8B46-61F84F012609}" type="pres">
      <dgm:prSet presAssocID="{0F66117B-EE11-41A4-ADE4-605DA13DD1F0}" presName="imageRepeatNode" presStyleLbl="alignAcc1" presStyleIdx="0" presStyleCnt="9" custScaleX="113813" custScaleY="131768" custLinFactX="139501" custLinFactY="19928" custLinFactNeighborX="200000" custLinFactNeighborY="100000"/>
      <dgm:spPr/>
      <dgm:t>
        <a:bodyPr/>
        <a:lstStyle/>
        <a:p>
          <a:endParaRPr lang="ru-RU"/>
        </a:p>
      </dgm:t>
    </dgm:pt>
    <dgm:pt modelId="{47805C9F-2FBB-47A7-B9BE-A39BDC42962C}" type="pres">
      <dgm:prSet presAssocID="{0F66117B-EE11-41A4-ADE4-605DA13DD1F0}" presName="imageaccent1" presStyleCnt="0"/>
      <dgm:spPr/>
    </dgm:pt>
    <dgm:pt modelId="{08D14727-7E5B-4224-B6A0-6E685B6AC4D5}" type="pres">
      <dgm:prSet presAssocID="{0F66117B-EE11-41A4-ADE4-605DA13DD1F0}" presName="accentRepeatNode" presStyleLbl="solidAlignAcc1" presStyleIdx="1" presStyleCnt="18"/>
      <dgm:spPr/>
    </dgm:pt>
    <dgm:pt modelId="{3B7FC8C1-F163-4D67-8DAE-015F1482DB0A}" type="pres">
      <dgm:prSet presAssocID="{BC08B38F-9526-47CF-882C-1F527A0953C9}" presName="text2" presStyleCnt="0"/>
      <dgm:spPr/>
    </dgm:pt>
    <dgm:pt modelId="{D8A8BD90-7D2E-431D-8002-D12BD44656E7}" type="pres">
      <dgm:prSet presAssocID="{BC08B38F-9526-47CF-882C-1F527A0953C9}" presName="textRepeatNode" presStyleLbl="alignNode1" presStyleIdx="1" presStyleCnt="9" custScaleX="115385" custScaleY="118933" custLinFactNeighborX="-9974" custLinFactNeighborY="83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9C33F-ABE9-433E-94CE-BC3ABE04AD14}" type="pres">
      <dgm:prSet presAssocID="{BC08B38F-9526-47CF-882C-1F527A0953C9}" presName="textaccent2" presStyleCnt="0"/>
      <dgm:spPr/>
    </dgm:pt>
    <dgm:pt modelId="{7C195598-4957-41E9-B68C-1794702FE11B}" type="pres">
      <dgm:prSet presAssocID="{BC08B38F-9526-47CF-882C-1F527A0953C9}" presName="accentRepeatNode" presStyleLbl="solidAlignAcc1" presStyleIdx="2" presStyleCnt="18" custLinFactNeighborX="-61695" custLinFactNeighborY="-14497"/>
      <dgm:spPr/>
    </dgm:pt>
    <dgm:pt modelId="{5317FF26-708A-49DA-8C59-4819804BDFDE}" type="pres">
      <dgm:prSet presAssocID="{7F155271-BFAD-40ED-91A7-E9FB54F90873}" presName="image2" presStyleCnt="0"/>
      <dgm:spPr/>
    </dgm:pt>
    <dgm:pt modelId="{3F8708BC-71D8-4FD6-AD6D-D9A3C1653ACD}" type="pres">
      <dgm:prSet presAssocID="{7F155271-BFAD-40ED-91A7-E9FB54F90873}" presName="imageRepeatNode" presStyleLbl="alignAcc1" presStyleIdx="1" presStyleCnt="9"/>
      <dgm:spPr/>
      <dgm:t>
        <a:bodyPr/>
        <a:lstStyle/>
        <a:p>
          <a:endParaRPr lang="ru-RU"/>
        </a:p>
      </dgm:t>
    </dgm:pt>
    <dgm:pt modelId="{18C2AD62-33C1-4AA1-984B-C6A286868BD6}" type="pres">
      <dgm:prSet presAssocID="{7F155271-BFAD-40ED-91A7-E9FB54F90873}" presName="imageaccent2" presStyleCnt="0"/>
      <dgm:spPr/>
    </dgm:pt>
    <dgm:pt modelId="{6F072ABA-4304-450B-866B-E9B0238915AF}" type="pres">
      <dgm:prSet presAssocID="{7F155271-BFAD-40ED-91A7-E9FB54F90873}" presName="accentRepeatNode" presStyleLbl="solidAlignAcc1" presStyleIdx="3" presStyleCnt="18"/>
      <dgm:spPr/>
    </dgm:pt>
    <dgm:pt modelId="{0F8AFDCE-413F-459D-91BE-EBE2C2D9802A}" type="pres">
      <dgm:prSet presAssocID="{C7EEF159-08D4-4FE4-88AA-D7A7DD499506}" presName="text3" presStyleCnt="0"/>
      <dgm:spPr/>
    </dgm:pt>
    <dgm:pt modelId="{9DE9CCEA-E308-4A4B-851A-A8B86F3DB307}" type="pres">
      <dgm:prSet presAssocID="{C7EEF159-08D4-4FE4-88AA-D7A7DD499506}" presName="textRepeatNode" presStyleLbl="alignNode1" presStyleIdx="2" presStyleCnt="9" custScaleX="110430" custScaleY="112257" custLinFactNeighborX="-5563" custLinFactNeighborY="-56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6CAC3-F945-4F45-8D6F-AEBA9B7E491A}" type="pres">
      <dgm:prSet presAssocID="{C7EEF159-08D4-4FE4-88AA-D7A7DD499506}" presName="textaccent3" presStyleCnt="0"/>
      <dgm:spPr/>
    </dgm:pt>
    <dgm:pt modelId="{21E4E979-E876-4B7D-8B06-472C6E5B0DC6}" type="pres">
      <dgm:prSet presAssocID="{C7EEF159-08D4-4FE4-88AA-D7A7DD499506}" presName="accentRepeatNode" presStyleLbl="solidAlignAcc1" presStyleIdx="4" presStyleCnt="18"/>
      <dgm:spPr/>
    </dgm:pt>
    <dgm:pt modelId="{38FBAD6C-14EB-4B9E-8CAF-9FE6FF7ACD4F}" type="pres">
      <dgm:prSet presAssocID="{CEC0E214-91E7-4D6A-BE52-64391D46B509}" presName="image3" presStyleCnt="0"/>
      <dgm:spPr/>
    </dgm:pt>
    <dgm:pt modelId="{3B3234DE-975F-428E-BC06-18DB7D53DA28}" type="pres">
      <dgm:prSet presAssocID="{CEC0E214-91E7-4D6A-BE52-64391D46B509}" presName="imageRepeatNode" presStyleLbl="alignAcc1" presStyleIdx="2" presStyleCnt="9" custScaleX="120644" custScaleY="126311" custLinFactNeighborX="-9207" custLinFactNeighborY="-3993"/>
      <dgm:spPr/>
      <dgm:t>
        <a:bodyPr/>
        <a:lstStyle/>
        <a:p>
          <a:endParaRPr lang="ru-RU"/>
        </a:p>
      </dgm:t>
    </dgm:pt>
    <dgm:pt modelId="{17D1A80F-CC5D-40A1-83B8-ECA2E34C710C}" type="pres">
      <dgm:prSet presAssocID="{CEC0E214-91E7-4D6A-BE52-64391D46B509}" presName="imageaccent3" presStyleCnt="0"/>
      <dgm:spPr/>
    </dgm:pt>
    <dgm:pt modelId="{42D1B139-CBBE-4D0F-9A0F-0392F0C669FA}" type="pres">
      <dgm:prSet presAssocID="{CEC0E214-91E7-4D6A-BE52-64391D46B509}" presName="accentRepeatNode" presStyleLbl="solidAlignAcc1" presStyleIdx="5" presStyleCnt="18"/>
      <dgm:spPr/>
    </dgm:pt>
    <dgm:pt modelId="{7ED5658A-1FC7-4FDC-B475-A9027B1C1B6F}" type="pres">
      <dgm:prSet presAssocID="{3CB0995E-5C26-446C-9FEE-FCF5CEDF1326}" presName="text4" presStyleCnt="0"/>
      <dgm:spPr/>
    </dgm:pt>
    <dgm:pt modelId="{0DE29C79-DD7F-48A0-BBCE-33CDE0F6A420}" type="pres">
      <dgm:prSet presAssocID="{3CB0995E-5C26-446C-9FEE-FCF5CEDF1326}" presName="textRepeatNode" presStyleLbl="alignNode1" presStyleIdx="3" presStyleCnt="9" custScaleX="115469" custScaleY="114956" custLinFactNeighborX="-6859" custLinFactNeighborY="-226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6C6E3-3FEB-4D03-B2D3-687C9E706CEA}" type="pres">
      <dgm:prSet presAssocID="{3CB0995E-5C26-446C-9FEE-FCF5CEDF1326}" presName="textaccent4" presStyleCnt="0"/>
      <dgm:spPr/>
    </dgm:pt>
    <dgm:pt modelId="{152382F3-1520-4379-B996-5150D8AF2A34}" type="pres">
      <dgm:prSet presAssocID="{3CB0995E-5C26-446C-9FEE-FCF5CEDF1326}" presName="accentRepeatNode" presStyleLbl="solidAlignAcc1" presStyleIdx="6" presStyleCnt="18" custLinFactX="-86123" custLinFactY="-132803" custLinFactNeighborX="-100000" custLinFactNeighborY="-200000"/>
      <dgm:spPr/>
    </dgm:pt>
    <dgm:pt modelId="{4EEE10F5-40BE-4A5E-B4C5-AFF8214475F0}" type="pres">
      <dgm:prSet presAssocID="{DADBBAC6-AE94-4D67-B9E4-A5A2BFE8A9B1}" presName="image4" presStyleCnt="0"/>
      <dgm:spPr/>
    </dgm:pt>
    <dgm:pt modelId="{736181EC-3C59-4126-93FD-A0AA6F9622DA}" type="pres">
      <dgm:prSet presAssocID="{DADBBAC6-AE94-4D67-B9E4-A5A2BFE8A9B1}" presName="imageRepeatNode" presStyleLbl="alignAcc1" presStyleIdx="3" presStyleCnt="9" custScaleX="124441" custScaleY="118284" custLinFactNeighborX="95273" custLinFactNeighborY="-50000"/>
      <dgm:spPr/>
      <dgm:t>
        <a:bodyPr/>
        <a:lstStyle/>
        <a:p>
          <a:endParaRPr lang="ru-RU"/>
        </a:p>
      </dgm:t>
    </dgm:pt>
    <dgm:pt modelId="{292F00BC-8260-4C03-8E94-472380C86A51}" type="pres">
      <dgm:prSet presAssocID="{DADBBAC6-AE94-4D67-B9E4-A5A2BFE8A9B1}" presName="imageaccent4" presStyleCnt="0"/>
      <dgm:spPr/>
    </dgm:pt>
    <dgm:pt modelId="{E11CC0AE-AD10-47D4-A1CB-8341561342E4}" type="pres">
      <dgm:prSet presAssocID="{DADBBAC6-AE94-4D67-B9E4-A5A2BFE8A9B1}" presName="accentRepeatNode" presStyleLbl="solidAlignAcc1" presStyleIdx="7" presStyleCnt="18" custLinFactY="-363779" custLinFactNeighborX="57386" custLinFactNeighborY="-400000"/>
      <dgm:spPr/>
    </dgm:pt>
    <dgm:pt modelId="{F2D44AF8-D769-4DF2-A628-2742EDCEA359}" type="pres">
      <dgm:prSet presAssocID="{0EB753E6-5795-41FF-8192-F4910D6531E9}" presName="text5" presStyleCnt="0"/>
      <dgm:spPr/>
    </dgm:pt>
    <dgm:pt modelId="{A7D98213-991E-482E-B6FD-819C88EB01C4}" type="pres">
      <dgm:prSet presAssocID="{0EB753E6-5795-41FF-8192-F4910D6531E9}" presName="textRepeatNode" presStyleLbl="alignNode1" presStyleIdx="4" presStyleCnt="9" custScaleX="112929" custScaleY="102996" custLinFactY="11587" custLinFactNeighborX="-1821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FEA10-ED17-4DF3-9F56-97FF2BFBAFB4}" type="pres">
      <dgm:prSet presAssocID="{0EB753E6-5795-41FF-8192-F4910D6531E9}" presName="textaccent5" presStyleCnt="0"/>
      <dgm:spPr/>
    </dgm:pt>
    <dgm:pt modelId="{9CA75E50-2DF3-4953-AC82-8F77A62A7788}" type="pres">
      <dgm:prSet presAssocID="{0EB753E6-5795-41FF-8192-F4910D6531E9}" presName="accentRepeatNode" presStyleLbl="solidAlignAcc1" presStyleIdx="8" presStyleCnt="18" custLinFactX="-300000" custLinFactY="400000" custLinFactNeighborX="-399165" custLinFactNeighborY="458615"/>
      <dgm:spPr/>
    </dgm:pt>
    <dgm:pt modelId="{ECD43257-D181-48C0-9301-CC7205E9A18B}" type="pres">
      <dgm:prSet presAssocID="{FC443244-B797-4E91-A56A-9D3CB371A550}" presName="image5" presStyleCnt="0"/>
      <dgm:spPr/>
    </dgm:pt>
    <dgm:pt modelId="{619F7CD0-0D91-40B5-960C-79127CDBAF40}" type="pres">
      <dgm:prSet presAssocID="{FC443244-B797-4E91-A56A-9D3CB371A550}" presName="imageRepeatNode" presStyleLbl="alignAcc1" presStyleIdx="4" presStyleCnt="9" custScaleX="113690" custScaleY="113493" custLinFactX="-74888" custLinFactY="10526" custLinFactNeighborX="-100000" custLinFactNeighborY="100000"/>
      <dgm:spPr/>
      <dgm:t>
        <a:bodyPr/>
        <a:lstStyle/>
        <a:p>
          <a:endParaRPr lang="ru-RU"/>
        </a:p>
      </dgm:t>
    </dgm:pt>
    <dgm:pt modelId="{BA424239-3E3B-40A6-BD26-3E62EE9D602F}" type="pres">
      <dgm:prSet presAssocID="{FC443244-B797-4E91-A56A-9D3CB371A550}" presName="imageaccent5" presStyleCnt="0"/>
      <dgm:spPr/>
    </dgm:pt>
    <dgm:pt modelId="{54A274E6-BF3A-42BA-BB5E-E389D74B46FD}" type="pres">
      <dgm:prSet presAssocID="{FC443244-B797-4E91-A56A-9D3CB371A550}" presName="accentRepeatNode" presStyleLbl="solidAlignAcc1" presStyleIdx="9" presStyleCnt="18" custLinFactX="200000" custLinFactY="600000" custLinFactNeighborX="231376" custLinFactNeighborY="611999"/>
      <dgm:spPr/>
    </dgm:pt>
    <dgm:pt modelId="{7A847D59-01AC-48B9-8F1D-3E419628038A}" type="pres">
      <dgm:prSet presAssocID="{7AE08E0B-B684-4AC9-96F2-2D733E8D4375}" presName="text6" presStyleCnt="0"/>
      <dgm:spPr/>
    </dgm:pt>
    <dgm:pt modelId="{D88D6FE5-7ACE-4C5C-8296-5136CE621555}" type="pres">
      <dgm:prSet presAssocID="{7AE08E0B-B684-4AC9-96F2-2D733E8D4375}" presName="textRepeatNode" presStyleLbl="alignNode1" presStyleIdx="5" presStyleCnt="9" custScaleX="111592" custLinFactNeighborX="-2715" custLinFactNeighborY="15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2F0B4-945D-4310-9F01-29FDEBF771F2}" type="pres">
      <dgm:prSet presAssocID="{7AE08E0B-B684-4AC9-96F2-2D733E8D4375}" presName="textaccent6" presStyleCnt="0"/>
      <dgm:spPr/>
    </dgm:pt>
    <dgm:pt modelId="{152ED795-1DD3-4CA4-88A4-34F039780D8B}" type="pres">
      <dgm:prSet presAssocID="{7AE08E0B-B684-4AC9-96F2-2D733E8D4375}" presName="accentRepeatNode" presStyleLbl="solidAlignAcc1" presStyleIdx="10" presStyleCnt="18" custLinFactY="-300000" custLinFactNeighborX="93034" custLinFactNeighborY="-305556"/>
      <dgm:spPr/>
    </dgm:pt>
    <dgm:pt modelId="{F58FA8BE-1D4D-4668-9A2B-E2175668C048}" type="pres">
      <dgm:prSet presAssocID="{E15F46A9-641F-496B-8D20-E57E6970E312}" presName="image6" presStyleCnt="0"/>
      <dgm:spPr/>
    </dgm:pt>
    <dgm:pt modelId="{0495C4A0-0479-46BA-931C-ABFCC37F1026}" type="pres">
      <dgm:prSet presAssocID="{E15F46A9-641F-496B-8D20-E57E6970E312}" presName="imageRepeatNode" presStyleLbl="alignAcc1" presStyleIdx="5" presStyleCnt="9" custScaleX="119530" custScaleY="130347" custLinFactX="63642" custLinFactNeighborX="100000" custLinFactNeighborY="13868"/>
      <dgm:spPr/>
      <dgm:t>
        <a:bodyPr/>
        <a:lstStyle/>
        <a:p>
          <a:endParaRPr lang="ru-RU"/>
        </a:p>
      </dgm:t>
    </dgm:pt>
    <dgm:pt modelId="{9787AA3E-8617-4942-A30C-35E518405754}" type="pres">
      <dgm:prSet presAssocID="{E15F46A9-641F-496B-8D20-E57E6970E312}" presName="imageaccent6" presStyleCnt="0"/>
      <dgm:spPr/>
    </dgm:pt>
    <dgm:pt modelId="{88A8CB0A-7355-40DD-8918-ADE9DF57C7E0}" type="pres">
      <dgm:prSet presAssocID="{E15F46A9-641F-496B-8D20-E57E6970E312}" presName="accentRepeatNode" presStyleLbl="solidAlignAcc1" presStyleIdx="11" presStyleCnt="18" custLinFactX="-270905" custLinFactY="200000" custLinFactNeighborX="-300000" custLinFactNeighborY="298601"/>
      <dgm:spPr/>
    </dgm:pt>
    <dgm:pt modelId="{0652F2CC-97A3-4E0B-9360-60DEE3F84669}" type="pres">
      <dgm:prSet presAssocID="{E916BC37-69A1-4B0D-9FBA-F22528D9F697}" presName="text7" presStyleCnt="0"/>
      <dgm:spPr/>
    </dgm:pt>
    <dgm:pt modelId="{39631C4B-9A05-46D9-B477-A69C3D9ECC84}" type="pres">
      <dgm:prSet presAssocID="{E916BC37-69A1-4B0D-9FBA-F22528D9F697}" presName="textRepeatNode" presStyleLbl="alignNode1" presStyleIdx="6" presStyleCnt="9" custScaleX="111831" custScaleY="123759" custLinFactNeighborX="-5534" custLinFactNeighborY="85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DD902-7E8D-4E3B-85C0-24B6CF0481B6}" type="pres">
      <dgm:prSet presAssocID="{E916BC37-69A1-4B0D-9FBA-F22528D9F697}" presName="textaccent7" presStyleCnt="0"/>
      <dgm:spPr/>
    </dgm:pt>
    <dgm:pt modelId="{165FA37E-FD98-48CD-948E-BC545DC6630D}" type="pres">
      <dgm:prSet presAssocID="{E916BC37-69A1-4B0D-9FBA-F22528D9F697}" presName="accentRepeatNode" presStyleLbl="solidAlignAcc1" presStyleIdx="12" presStyleCnt="18"/>
      <dgm:spPr/>
    </dgm:pt>
    <dgm:pt modelId="{136E9A83-89A7-4B10-9191-838F1D65BF35}" type="pres">
      <dgm:prSet presAssocID="{97011B9A-6C35-418E-AB10-9E87947C4D67}" presName="image7" presStyleCnt="0"/>
      <dgm:spPr/>
    </dgm:pt>
    <dgm:pt modelId="{671AACE7-0434-4B33-A247-E28B2B051561}" type="pres">
      <dgm:prSet presAssocID="{97011B9A-6C35-418E-AB10-9E87947C4D67}" presName="imageRepeatNode" presStyleLbl="alignAcc1" presStyleIdx="6" presStyleCnt="9" custScaleX="121299" custScaleY="129606" custLinFactNeighborX="-9966" custLinFactNeighborY="11962"/>
      <dgm:spPr/>
      <dgm:t>
        <a:bodyPr/>
        <a:lstStyle/>
        <a:p>
          <a:endParaRPr lang="ru-RU"/>
        </a:p>
      </dgm:t>
    </dgm:pt>
    <dgm:pt modelId="{22BF5A86-3045-4192-846A-AD66B5C431DF}" type="pres">
      <dgm:prSet presAssocID="{97011B9A-6C35-418E-AB10-9E87947C4D67}" presName="imageaccent7" presStyleCnt="0"/>
      <dgm:spPr/>
    </dgm:pt>
    <dgm:pt modelId="{55034556-177C-4704-9615-EB93BDE7825E}" type="pres">
      <dgm:prSet presAssocID="{97011B9A-6C35-418E-AB10-9E87947C4D67}" presName="accentRepeatNode" presStyleLbl="solidAlignAcc1" presStyleIdx="13" presStyleCnt="18" custLinFactNeighborX="-36360" custLinFactNeighborY="28116"/>
      <dgm:spPr/>
    </dgm:pt>
    <dgm:pt modelId="{32D03B23-17C2-4C9C-8538-9F26126D3D05}" type="pres">
      <dgm:prSet presAssocID="{A64CA0B7-827D-4657-93DA-7FB6ED9F59EB}" presName="text8" presStyleCnt="0"/>
      <dgm:spPr/>
    </dgm:pt>
    <dgm:pt modelId="{9DDAF06E-EA26-4596-B3EF-464D9E6308DA}" type="pres">
      <dgm:prSet presAssocID="{A64CA0B7-827D-4657-93DA-7FB6ED9F59EB}" presName="textRepeatNode" presStyleLbl="alignNode1" presStyleIdx="7" presStyleCnt="9" custScaleX="107972" custScaleY="119101" custLinFactNeighborX="-95056" custLinFactNeighborY="588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5D768-B9B3-4BE5-8FDC-0C7836A17165}" type="pres">
      <dgm:prSet presAssocID="{A64CA0B7-827D-4657-93DA-7FB6ED9F59EB}" presName="textaccent8" presStyleCnt="0"/>
      <dgm:spPr/>
    </dgm:pt>
    <dgm:pt modelId="{D7B824AA-FB51-4E66-B0EC-46279BFF72E0}" type="pres">
      <dgm:prSet presAssocID="{A64CA0B7-827D-4657-93DA-7FB6ED9F59EB}" presName="accentRepeatNode" presStyleLbl="solidAlignAcc1" presStyleIdx="14" presStyleCnt="18" custFlipVert="0" custFlipHor="1" custScaleX="26937" custScaleY="37436" custLinFactX="-100000" custLinFactY="-129664" custLinFactNeighborX="-112271" custLinFactNeighborY="-200000"/>
      <dgm:spPr/>
    </dgm:pt>
    <dgm:pt modelId="{26CDCE3C-3B76-428C-9090-DF9F4C6FCCF3}" type="pres">
      <dgm:prSet presAssocID="{FC838ACA-8248-406D-A528-A899E966080E}" presName="image8" presStyleCnt="0"/>
      <dgm:spPr/>
    </dgm:pt>
    <dgm:pt modelId="{2AF6E8D1-E0B1-4EAD-929B-804631432336}" type="pres">
      <dgm:prSet presAssocID="{FC838ACA-8248-406D-A528-A899E966080E}" presName="imageRepeatNode" presStyleLbl="alignAcc1" presStyleIdx="7" presStyleCnt="9" custScaleX="122762" custScaleY="125528" custLinFactY="-100000" custLinFactNeighborX="-82708" custLinFactNeighborY="-176444"/>
      <dgm:spPr/>
      <dgm:t>
        <a:bodyPr/>
        <a:lstStyle/>
        <a:p>
          <a:endParaRPr lang="ru-RU"/>
        </a:p>
      </dgm:t>
    </dgm:pt>
    <dgm:pt modelId="{53A1B068-E046-4115-80AE-A6D1A00C7759}" type="pres">
      <dgm:prSet presAssocID="{FC838ACA-8248-406D-A528-A899E966080E}" presName="imageaccent8" presStyleCnt="0"/>
      <dgm:spPr/>
    </dgm:pt>
    <dgm:pt modelId="{CBA08D03-3C66-4BFD-B8F9-808693FBDC86}" type="pres">
      <dgm:prSet presAssocID="{FC838ACA-8248-406D-A528-A899E966080E}" presName="accentRepeatNode" presStyleLbl="solidAlignAcc1" presStyleIdx="15" presStyleCnt="18" custLinFactX="-43756" custLinFactY="143264" custLinFactNeighborX="-100000" custLinFactNeighborY="200000"/>
      <dgm:spPr/>
    </dgm:pt>
    <dgm:pt modelId="{A34867FD-5780-4D18-B045-7587E370DC7B}" type="pres">
      <dgm:prSet presAssocID="{7BA332C1-504A-49D3-A7C8-8EEA6F99BDD5}" presName="text9" presStyleCnt="0"/>
      <dgm:spPr/>
    </dgm:pt>
    <dgm:pt modelId="{61728F15-4346-445A-B677-B4D6744C57DC}" type="pres">
      <dgm:prSet presAssocID="{7BA332C1-504A-49D3-A7C8-8EEA6F99BDD5}" presName="textRepeatNode" presStyleLbl="alignNode1" presStyleIdx="8" presStyleCnt="9" custScaleX="117800" custScaleY="111531" custLinFactX="-100000" custLinFactY="100000" custLinFactNeighborX="-168684" custLinFactNeighborY="1803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B53C53-33E0-485D-8004-30FF9DAC2E47}" type="pres">
      <dgm:prSet presAssocID="{7BA332C1-504A-49D3-A7C8-8EEA6F99BDD5}" presName="textaccent9" presStyleCnt="0"/>
      <dgm:spPr/>
    </dgm:pt>
    <dgm:pt modelId="{9925831A-4453-438A-91B9-8488653795FA}" type="pres">
      <dgm:prSet presAssocID="{7BA332C1-504A-49D3-A7C8-8EEA6F99BDD5}" presName="accentRepeatNode" presStyleLbl="solidAlignAcc1" presStyleIdx="16" presStyleCnt="18" custLinFactX="-1800000" custLinFactY="219146" custLinFactNeighborX="-1895938" custLinFactNeighborY="300000"/>
      <dgm:spPr/>
    </dgm:pt>
    <dgm:pt modelId="{70CC3940-808F-4045-B1F0-2015FBC204AF}" type="pres">
      <dgm:prSet presAssocID="{6F7DF704-06D3-4737-9A4F-A2148E6380C8}" presName="image9" presStyleCnt="0"/>
      <dgm:spPr/>
    </dgm:pt>
    <dgm:pt modelId="{FF2706B0-0845-4C93-8D76-14F10E89BFCA}" type="pres">
      <dgm:prSet presAssocID="{6F7DF704-06D3-4737-9A4F-A2148E6380C8}" presName="imageRepeatNode" presStyleLbl="alignAcc1" presStyleIdx="8" presStyleCnt="9" custFlipVert="0" custFlipHor="1" custScaleX="107718" custScaleY="118391" custLinFactX="-211287" custLinFactNeighborX="-300000" custLinFactNeighborY="-1049"/>
      <dgm:spPr/>
      <dgm:t>
        <a:bodyPr/>
        <a:lstStyle/>
        <a:p>
          <a:endParaRPr lang="ru-RU"/>
        </a:p>
      </dgm:t>
    </dgm:pt>
    <dgm:pt modelId="{2E3983F8-C046-4480-BB70-3A4A01455D91}" type="pres">
      <dgm:prSet presAssocID="{6F7DF704-06D3-4737-9A4F-A2148E6380C8}" presName="imageaccent9" presStyleCnt="0"/>
      <dgm:spPr/>
    </dgm:pt>
    <dgm:pt modelId="{B4C384B6-19E5-4CE7-9DB8-296BFF2C0AED}" type="pres">
      <dgm:prSet presAssocID="{6F7DF704-06D3-4737-9A4F-A2148E6380C8}" presName="accentRepeatNode" presStyleLbl="solidAlignAcc1" presStyleIdx="17" presStyleCnt="18" custLinFactX="-1106718" custLinFactY="1100000" custLinFactNeighborX="-1200000" custLinFactNeighborY="1114217"/>
      <dgm:spPr/>
    </dgm:pt>
  </dgm:ptLst>
  <dgm:cxnLst>
    <dgm:cxn modelId="{AE063339-6E2F-45D8-8646-6CE8154175D2}" type="presOf" srcId="{7F155271-BFAD-40ED-91A7-E9FB54F90873}" destId="{3F8708BC-71D8-4FD6-AD6D-D9A3C1653ACD}" srcOrd="0" destOrd="0" presId="urn:microsoft.com/office/officeart/2008/layout/HexagonCluster"/>
    <dgm:cxn modelId="{9BAC4906-8AB0-4740-963E-5286FA1171C9}" type="presOf" srcId="{E15F46A9-641F-496B-8D20-E57E6970E312}" destId="{0495C4A0-0479-46BA-931C-ABFCC37F1026}" srcOrd="0" destOrd="0" presId="urn:microsoft.com/office/officeart/2008/layout/HexagonCluster"/>
    <dgm:cxn modelId="{8EF88AD7-B1E4-4B0D-A2A9-AAECFFD3EBA7}" srcId="{A5CCF61D-8B5A-499B-B31B-D500B861D677}" destId="{7AE08E0B-B684-4AC9-96F2-2D733E8D4375}" srcOrd="5" destOrd="0" parTransId="{0D617C95-5822-449F-9B1A-6F73FA7139DC}" sibTransId="{E15F46A9-641F-496B-8D20-E57E6970E312}"/>
    <dgm:cxn modelId="{56BFDF93-BB35-4677-9CC5-17CBFB3A5B4E}" type="presOf" srcId="{DADBBAC6-AE94-4D67-B9E4-A5A2BFE8A9B1}" destId="{736181EC-3C59-4126-93FD-A0AA6F9622DA}" srcOrd="0" destOrd="0" presId="urn:microsoft.com/office/officeart/2008/layout/HexagonCluster"/>
    <dgm:cxn modelId="{6094E054-91AE-4556-ACEB-9B90F58078D1}" srcId="{A5CCF61D-8B5A-499B-B31B-D500B861D677}" destId="{0EB753E6-5795-41FF-8192-F4910D6531E9}" srcOrd="4" destOrd="0" parTransId="{6C2FE07E-E9E9-41C3-9C0B-A10AE05D373A}" sibTransId="{FC443244-B797-4E91-A56A-9D3CB371A550}"/>
    <dgm:cxn modelId="{0E3C0A8D-F9D7-4FA7-9FAD-0F294978144A}" type="presOf" srcId="{BC08B38F-9526-47CF-882C-1F527A0953C9}" destId="{D8A8BD90-7D2E-431D-8002-D12BD44656E7}" srcOrd="0" destOrd="0" presId="urn:microsoft.com/office/officeart/2008/layout/HexagonCluster"/>
    <dgm:cxn modelId="{8ABBAE85-0595-4BED-9BA9-707D8FA3240A}" type="presOf" srcId="{A5CCF61D-8B5A-499B-B31B-D500B861D677}" destId="{A65237B7-D950-483F-8C72-48AEC0C0B796}" srcOrd="0" destOrd="0" presId="urn:microsoft.com/office/officeart/2008/layout/HexagonCluster"/>
    <dgm:cxn modelId="{AF09C2B5-2C1D-4B06-A04E-F9F9B9B2469F}" srcId="{A5CCF61D-8B5A-499B-B31B-D500B861D677}" destId="{A64CA0B7-827D-4657-93DA-7FB6ED9F59EB}" srcOrd="7" destOrd="0" parTransId="{F906B497-F642-43DA-A42A-3BFDE22A2873}" sibTransId="{FC838ACA-8248-406D-A528-A899E966080E}"/>
    <dgm:cxn modelId="{F223EC03-C986-4C44-B610-E5E3F57246A0}" type="presOf" srcId="{CEC0E214-91E7-4D6A-BE52-64391D46B509}" destId="{3B3234DE-975F-428E-BC06-18DB7D53DA28}" srcOrd="0" destOrd="0" presId="urn:microsoft.com/office/officeart/2008/layout/HexagonCluster"/>
    <dgm:cxn modelId="{C29E35C8-44D0-4ED5-9148-C77D10EF2187}" type="presOf" srcId="{A64CA0B7-827D-4657-93DA-7FB6ED9F59EB}" destId="{9DDAF06E-EA26-4596-B3EF-464D9E6308DA}" srcOrd="0" destOrd="0" presId="urn:microsoft.com/office/officeart/2008/layout/HexagonCluster"/>
    <dgm:cxn modelId="{9BF08A4A-3974-4092-A74B-8DB9C0EE9059}" srcId="{A5CCF61D-8B5A-499B-B31B-D500B861D677}" destId="{C7EEF159-08D4-4FE4-88AA-D7A7DD499506}" srcOrd="2" destOrd="0" parTransId="{8623B6E8-39E4-4D66-B222-4AD162ED129E}" sibTransId="{CEC0E214-91E7-4D6A-BE52-64391D46B509}"/>
    <dgm:cxn modelId="{E9BF5BCE-FBC3-456A-90CC-4EF41C44EF9A}" type="presOf" srcId="{6F7DF704-06D3-4737-9A4F-A2148E6380C8}" destId="{FF2706B0-0845-4C93-8D76-14F10E89BFCA}" srcOrd="0" destOrd="0" presId="urn:microsoft.com/office/officeart/2008/layout/HexagonCluster"/>
    <dgm:cxn modelId="{1409E7DE-FBBA-42F0-8B90-CC1C798D08A4}" type="presOf" srcId="{C7EEF159-08D4-4FE4-88AA-D7A7DD499506}" destId="{9DE9CCEA-E308-4A4B-851A-A8B86F3DB307}" srcOrd="0" destOrd="0" presId="urn:microsoft.com/office/officeart/2008/layout/HexagonCluster"/>
    <dgm:cxn modelId="{06FD9C4B-2A00-41A2-84A5-659D0A909F69}" type="presOf" srcId="{7BA332C1-504A-49D3-A7C8-8EEA6F99BDD5}" destId="{61728F15-4346-445A-B677-B4D6744C57DC}" srcOrd="0" destOrd="0" presId="urn:microsoft.com/office/officeart/2008/layout/HexagonCluster"/>
    <dgm:cxn modelId="{986158EE-34E1-42D1-B283-709C5212C4E6}" type="presOf" srcId="{97011B9A-6C35-418E-AB10-9E87947C4D67}" destId="{671AACE7-0434-4B33-A247-E28B2B051561}" srcOrd="0" destOrd="0" presId="urn:microsoft.com/office/officeart/2008/layout/HexagonCluster"/>
    <dgm:cxn modelId="{1753754C-4D6F-4C2D-99A3-FF978FB6E1C1}" type="presOf" srcId="{0F66117B-EE11-41A4-ADE4-605DA13DD1F0}" destId="{D24F65F5-BE11-4EDA-8B46-61F84F012609}" srcOrd="0" destOrd="0" presId="urn:microsoft.com/office/officeart/2008/layout/HexagonCluster"/>
    <dgm:cxn modelId="{AEEF98E3-BBBE-4762-90E8-B96EACA95CFF}" srcId="{A5CCF61D-8B5A-499B-B31B-D500B861D677}" destId="{7BA332C1-504A-49D3-A7C8-8EEA6F99BDD5}" srcOrd="8" destOrd="0" parTransId="{5464E7C1-4B1C-4D17-8396-678A41E0A0A5}" sibTransId="{6F7DF704-06D3-4737-9A4F-A2148E6380C8}"/>
    <dgm:cxn modelId="{6D4F0E55-31D3-4058-87B3-D7288ADDF03C}" type="presOf" srcId="{0EB753E6-5795-41FF-8192-F4910D6531E9}" destId="{A7D98213-991E-482E-B6FD-819C88EB01C4}" srcOrd="0" destOrd="0" presId="urn:microsoft.com/office/officeart/2008/layout/HexagonCluster"/>
    <dgm:cxn modelId="{F53D3A25-9831-4EC1-9239-BEDACD93FDAE}" srcId="{A5CCF61D-8B5A-499B-B31B-D500B861D677}" destId="{3CB0995E-5C26-446C-9FEE-FCF5CEDF1326}" srcOrd="3" destOrd="0" parTransId="{F2B09845-6988-43FA-B443-23743F8567BC}" sibTransId="{DADBBAC6-AE94-4D67-B9E4-A5A2BFE8A9B1}"/>
    <dgm:cxn modelId="{FA52A862-986E-4100-99B6-F32E0AEA1A61}" srcId="{A5CCF61D-8B5A-499B-B31B-D500B861D677}" destId="{7EE4906B-E6AF-4214-9C22-5752E5FBBF05}" srcOrd="0" destOrd="0" parTransId="{E3515980-60CD-4188-8BB9-761BF9F57336}" sibTransId="{0F66117B-EE11-41A4-ADE4-605DA13DD1F0}"/>
    <dgm:cxn modelId="{64563AC6-6AD4-49A0-BB63-4F31660E3B34}" type="presOf" srcId="{3CB0995E-5C26-446C-9FEE-FCF5CEDF1326}" destId="{0DE29C79-DD7F-48A0-BBCE-33CDE0F6A420}" srcOrd="0" destOrd="0" presId="urn:microsoft.com/office/officeart/2008/layout/HexagonCluster"/>
    <dgm:cxn modelId="{83A491DC-AE25-4DED-BAE4-3C9BF167B2BF}" srcId="{A5CCF61D-8B5A-499B-B31B-D500B861D677}" destId="{BC08B38F-9526-47CF-882C-1F527A0953C9}" srcOrd="1" destOrd="0" parTransId="{E0B87EAB-8A51-4755-B276-ED516AE79D0F}" sibTransId="{7F155271-BFAD-40ED-91A7-E9FB54F90873}"/>
    <dgm:cxn modelId="{6A843BBB-AF0D-4DBD-B9F2-260527D54FA5}" srcId="{A5CCF61D-8B5A-499B-B31B-D500B861D677}" destId="{E916BC37-69A1-4B0D-9FBA-F22528D9F697}" srcOrd="6" destOrd="0" parTransId="{BC4192C3-4C26-4AE0-9E2C-7111E113D9E8}" sibTransId="{97011B9A-6C35-418E-AB10-9E87947C4D67}"/>
    <dgm:cxn modelId="{6E307444-9977-49F0-813E-AC7846A996F3}" type="presOf" srcId="{7EE4906B-E6AF-4214-9C22-5752E5FBBF05}" destId="{CF4DF635-625B-4ECE-BE88-BC6568BE2024}" srcOrd="0" destOrd="0" presId="urn:microsoft.com/office/officeart/2008/layout/HexagonCluster"/>
    <dgm:cxn modelId="{FFB27E02-8E24-4F20-9A97-BFFD4F7FB770}" type="presOf" srcId="{FC443244-B797-4E91-A56A-9D3CB371A550}" destId="{619F7CD0-0D91-40B5-960C-79127CDBAF40}" srcOrd="0" destOrd="0" presId="urn:microsoft.com/office/officeart/2008/layout/HexagonCluster"/>
    <dgm:cxn modelId="{29313F9B-DDF2-4690-AE4B-E7265FC209A4}" type="presOf" srcId="{FC838ACA-8248-406D-A528-A899E966080E}" destId="{2AF6E8D1-E0B1-4EAD-929B-804631432336}" srcOrd="0" destOrd="0" presId="urn:microsoft.com/office/officeart/2008/layout/HexagonCluster"/>
    <dgm:cxn modelId="{78B4F9FA-856D-4886-99AC-E623D31C34E0}" type="presOf" srcId="{7AE08E0B-B684-4AC9-96F2-2D733E8D4375}" destId="{D88D6FE5-7ACE-4C5C-8296-5136CE621555}" srcOrd="0" destOrd="0" presId="urn:microsoft.com/office/officeart/2008/layout/HexagonCluster"/>
    <dgm:cxn modelId="{9B503EDA-213C-4D9F-9DD6-D86BAB903C3C}" type="presOf" srcId="{E916BC37-69A1-4B0D-9FBA-F22528D9F697}" destId="{39631C4B-9A05-46D9-B477-A69C3D9ECC84}" srcOrd="0" destOrd="0" presId="urn:microsoft.com/office/officeart/2008/layout/HexagonCluster"/>
    <dgm:cxn modelId="{2AADD694-7337-4392-BA4D-0B43EEB02793}" type="presParOf" srcId="{A65237B7-D950-483F-8C72-48AEC0C0B796}" destId="{99C4BA16-B7B4-4587-8D99-C1EC42D89864}" srcOrd="0" destOrd="0" presId="urn:microsoft.com/office/officeart/2008/layout/HexagonCluster"/>
    <dgm:cxn modelId="{5B3A5B45-03CC-4846-B86D-8E70A6654E8C}" type="presParOf" srcId="{99C4BA16-B7B4-4587-8D99-C1EC42D89864}" destId="{CF4DF635-625B-4ECE-BE88-BC6568BE2024}" srcOrd="0" destOrd="0" presId="urn:microsoft.com/office/officeart/2008/layout/HexagonCluster"/>
    <dgm:cxn modelId="{FF5CE94F-380A-4E41-A300-99A6125FE2AA}" type="presParOf" srcId="{A65237B7-D950-483F-8C72-48AEC0C0B796}" destId="{2DC0023D-5E77-4FEF-9A49-46D6A7DF072C}" srcOrd="1" destOrd="0" presId="urn:microsoft.com/office/officeart/2008/layout/HexagonCluster"/>
    <dgm:cxn modelId="{7C445E39-9474-4A69-ACD5-E3534DB6D27A}" type="presParOf" srcId="{2DC0023D-5E77-4FEF-9A49-46D6A7DF072C}" destId="{E07638CC-1866-4231-AE3F-FE7337377D87}" srcOrd="0" destOrd="0" presId="urn:microsoft.com/office/officeart/2008/layout/HexagonCluster"/>
    <dgm:cxn modelId="{4C0A5831-CDB8-4104-AB2F-872C549AF90E}" type="presParOf" srcId="{A65237B7-D950-483F-8C72-48AEC0C0B796}" destId="{30597833-1243-4DA0-B1C3-51CBADAD513B}" srcOrd="2" destOrd="0" presId="urn:microsoft.com/office/officeart/2008/layout/HexagonCluster"/>
    <dgm:cxn modelId="{0E6A468B-1CC9-4737-9CA4-B492C95D210C}" type="presParOf" srcId="{30597833-1243-4DA0-B1C3-51CBADAD513B}" destId="{D24F65F5-BE11-4EDA-8B46-61F84F012609}" srcOrd="0" destOrd="0" presId="urn:microsoft.com/office/officeart/2008/layout/HexagonCluster"/>
    <dgm:cxn modelId="{01C63AEA-DF17-4CE9-81B6-282BA1B057E5}" type="presParOf" srcId="{A65237B7-D950-483F-8C72-48AEC0C0B796}" destId="{47805C9F-2FBB-47A7-B9BE-A39BDC42962C}" srcOrd="3" destOrd="0" presId="urn:microsoft.com/office/officeart/2008/layout/HexagonCluster"/>
    <dgm:cxn modelId="{29B92991-C0A9-411C-8C31-932527FCB58F}" type="presParOf" srcId="{47805C9F-2FBB-47A7-B9BE-A39BDC42962C}" destId="{08D14727-7E5B-4224-B6A0-6E685B6AC4D5}" srcOrd="0" destOrd="0" presId="urn:microsoft.com/office/officeart/2008/layout/HexagonCluster"/>
    <dgm:cxn modelId="{0E04CFF1-E4FE-4DC7-99BE-20E6436BCBC2}" type="presParOf" srcId="{A65237B7-D950-483F-8C72-48AEC0C0B796}" destId="{3B7FC8C1-F163-4D67-8DAE-015F1482DB0A}" srcOrd="4" destOrd="0" presId="urn:microsoft.com/office/officeart/2008/layout/HexagonCluster"/>
    <dgm:cxn modelId="{EE881F3F-B22A-462A-95A5-E94793F400BC}" type="presParOf" srcId="{3B7FC8C1-F163-4D67-8DAE-015F1482DB0A}" destId="{D8A8BD90-7D2E-431D-8002-D12BD44656E7}" srcOrd="0" destOrd="0" presId="urn:microsoft.com/office/officeart/2008/layout/HexagonCluster"/>
    <dgm:cxn modelId="{F9032F84-BB8F-4296-9C17-3F41BC6B58AF}" type="presParOf" srcId="{A65237B7-D950-483F-8C72-48AEC0C0B796}" destId="{99B9C33F-ABE9-433E-94CE-BC3ABE04AD14}" srcOrd="5" destOrd="0" presId="urn:microsoft.com/office/officeart/2008/layout/HexagonCluster"/>
    <dgm:cxn modelId="{C921B6BA-CC97-4918-A342-2B11AD7F3CDD}" type="presParOf" srcId="{99B9C33F-ABE9-433E-94CE-BC3ABE04AD14}" destId="{7C195598-4957-41E9-B68C-1794702FE11B}" srcOrd="0" destOrd="0" presId="urn:microsoft.com/office/officeart/2008/layout/HexagonCluster"/>
    <dgm:cxn modelId="{00CE915F-4781-46A9-B14E-1E82F68B87EA}" type="presParOf" srcId="{A65237B7-D950-483F-8C72-48AEC0C0B796}" destId="{5317FF26-708A-49DA-8C59-4819804BDFDE}" srcOrd="6" destOrd="0" presId="urn:microsoft.com/office/officeart/2008/layout/HexagonCluster"/>
    <dgm:cxn modelId="{0049961A-E443-42DA-B31C-F6B713D3D8A2}" type="presParOf" srcId="{5317FF26-708A-49DA-8C59-4819804BDFDE}" destId="{3F8708BC-71D8-4FD6-AD6D-D9A3C1653ACD}" srcOrd="0" destOrd="0" presId="urn:microsoft.com/office/officeart/2008/layout/HexagonCluster"/>
    <dgm:cxn modelId="{BDDBF1BE-8C09-4BF4-BC6B-D688DD2A2C2A}" type="presParOf" srcId="{A65237B7-D950-483F-8C72-48AEC0C0B796}" destId="{18C2AD62-33C1-4AA1-984B-C6A286868BD6}" srcOrd="7" destOrd="0" presId="urn:microsoft.com/office/officeart/2008/layout/HexagonCluster"/>
    <dgm:cxn modelId="{FB488E78-BF88-4E48-BFA7-E9FA8F9210F5}" type="presParOf" srcId="{18C2AD62-33C1-4AA1-984B-C6A286868BD6}" destId="{6F072ABA-4304-450B-866B-E9B0238915AF}" srcOrd="0" destOrd="0" presId="urn:microsoft.com/office/officeart/2008/layout/HexagonCluster"/>
    <dgm:cxn modelId="{818D2DBB-D4E5-435E-A158-53AFF11F9BB3}" type="presParOf" srcId="{A65237B7-D950-483F-8C72-48AEC0C0B796}" destId="{0F8AFDCE-413F-459D-91BE-EBE2C2D9802A}" srcOrd="8" destOrd="0" presId="urn:microsoft.com/office/officeart/2008/layout/HexagonCluster"/>
    <dgm:cxn modelId="{B32B66A0-535D-4732-A0AA-5FD6935CF9C0}" type="presParOf" srcId="{0F8AFDCE-413F-459D-91BE-EBE2C2D9802A}" destId="{9DE9CCEA-E308-4A4B-851A-A8B86F3DB307}" srcOrd="0" destOrd="0" presId="urn:microsoft.com/office/officeart/2008/layout/HexagonCluster"/>
    <dgm:cxn modelId="{8C66EE8C-6611-47CB-B686-FFCA2F37DE53}" type="presParOf" srcId="{A65237B7-D950-483F-8C72-48AEC0C0B796}" destId="{8656CAC3-F945-4F45-8D6F-AEBA9B7E491A}" srcOrd="9" destOrd="0" presId="urn:microsoft.com/office/officeart/2008/layout/HexagonCluster"/>
    <dgm:cxn modelId="{857F7CFF-667F-43FE-B1DC-0707C45EA2CF}" type="presParOf" srcId="{8656CAC3-F945-4F45-8D6F-AEBA9B7E491A}" destId="{21E4E979-E876-4B7D-8B06-472C6E5B0DC6}" srcOrd="0" destOrd="0" presId="urn:microsoft.com/office/officeart/2008/layout/HexagonCluster"/>
    <dgm:cxn modelId="{AEF922DA-974A-4035-BEA1-9F7ADA62AB18}" type="presParOf" srcId="{A65237B7-D950-483F-8C72-48AEC0C0B796}" destId="{38FBAD6C-14EB-4B9E-8CAF-9FE6FF7ACD4F}" srcOrd="10" destOrd="0" presId="urn:microsoft.com/office/officeart/2008/layout/HexagonCluster"/>
    <dgm:cxn modelId="{BB213F06-6092-4769-877D-838EF5C716AE}" type="presParOf" srcId="{38FBAD6C-14EB-4B9E-8CAF-9FE6FF7ACD4F}" destId="{3B3234DE-975F-428E-BC06-18DB7D53DA28}" srcOrd="0" destOrd="0" presId="urn:microsoft.com/office/officeart/2008/layout/HexagonCluster"/>
    <dgm:cxn modelId="{F4B83951-9643-4E24-8CFA-FCC01D50F7AE}" type="presParOf" srcId="{A65237B7-D950-483F-8C72-48AEC0C0B796}" destId="{17D1A80F-CC5D-40A1-83B8-ECA2E34C710C}" srcOrd="11" destOrd="0" presId="urn:microsoft.com/office/officeart/2008/layout/HexagonCluster"/>
    <dgm:cxn modelId="{3F881718-5A26-4046-8F7B-598484B34D05}" type="presParOf" srcId="{17D1A80F-CC5D-40A1-83B8-ECA2E34C710C}" destId="{42D1B139-CBBE-4D0F-9A0F-0392F0C669FA}" srcOrd="0" destOrd="0" presId="urn:microsoft.com/office/officeart/2008/layout/HexagonCluster"/>
    <dgm:cxn modelId="{C070DC14-86D3-40B1-82EE-4B1268D546A8}" type="presParOf" srcId="{A65237B7-D950-483F-8C72-48AEC0C0B796}" destId="{7ED5658A-1FC7-4FDC-B475-A9027B1C1B6F}" srcOrd="12" destOrd="0" presId="urn:microsoft.com/office/officeart/2008/layout/HexagonCluster"/>
    <dgm:cxn modelId="{03887066-9FBE-4BDC-BF68-23A50BC64A17}" type="presParOf" srcId="{7ED5658A-1FC7-4FDC-B475-A9027B1C1B6F}" destId="{0DE29C79-DD7F-48A0-BBCE-33CDE0F6A420}" srcOrd="0" destOrd="0" presId="urn:microsoft.com/office/officeart/2008/layout/HexagonCluster"/>
    <dgm:cxn modelId="{2520EC09-61DA-40B4-80C2-6629849931EB}" type="presParOf" srcId="{A65237B7-D950-483F-8C72-48AEC0C0B796}" destId="{CFA6C6E3-3FEB-4D03-B2D3-687C9E706CEA}" srcOrd="13" destOrd="0" presId="urn:microsoft.com/office/officeart/2008/layout/HexagonCluster"/>
    <dgm:cxn modelId="{ECF4511B-5719-437A-850C-C28C43F6361E}" type="presParOf" srcId="{CFA6C6E3-3FEB-4D03-B2D3-687C9E706CEA}" destId="{152382F3-1520-4379-B996-5150D8AF2A34}" srcOrd="0" destOrd="0" presId="urn:microsoft.com/office/officeart/2008/layout/HexagonCluster"/>
    <dgm:cxn modelId="{D400EDF9-1E61-4976-840F-11D7E9EEDCAF}" type="presParOf" srcId="{A65237B7-D950-483F-8C72-48AEC0C0B796}" destId="{4EEE10F5-40BE-4A5E-B4C5-AFF8214475F0}" srcOrd="14" destOrd="0" presId="urn:microsoft.com/office/officeart/2008/layout/HexagonCluster"/>
    <dgm:cxn modelId="{4EF99E4B-4148-4B59-8787-1B9E0831B352}" type="presParOf" srcId="{4EEE10F5-40BE-4A5E-B4C5-AFF8214475F0}" destId="{736181EC-3C59-4126-93FD-A0AA6F9622DA}" srcOrd="0" destOrd="0" presId="urn:microsoft.com/office/officeart/2008/layout/HexagonCluster"/>
    <dgm:cxn modelId="{BB515C53-9630-457C-B789-A0FC18F01912}" type="presParOf" srcId="{A65237B7-D950-483F-8C72-48AEC0C0B796}" destId="{292F00BC-8260-4C03-8E94-472380C86A51}" srcOrd="15" destOrd="0" presId="urn:microsoft.com/office/officeart/2008/layout/HexagonCluster"/>
    <dgm:cxn modelId="{44672DB4-22B7-4626-82F2-9285F7C1D4BB}" type="presParOf" srcId="{292F00BC-8260-4C03-8E94-472380C86A51}" destId="{E11CC0AE-AD10-47D4-A1CB-8341561342E4}" srcOrd="0" destOrd="0" presId="urn:microsoft.com/office/officeart/2008/layout/HexagonCluster"/>
    <dgm:cxn modelId="{84F55090-1899-4F46-A680-1C1CEBF1BBB3}" type="presParOf" srcId="{A65237B7-D950-483F-8C72-48AEC0C0B796}" destId="{F2D44AF8-D769-4DF2-A628-2742EDCEA359}" srcOrd="16" destOrd="0" presId="urn:microsoft.com/office/officeart/2008/layout/HexagonCluster"/>
    <dgm:cxn modelId="{22AECECB-75B4-48E6-978F-AFBCECC99D24}" type="presParOf" srcId="{F2D44AF8-D769-4DF2-A628-2742EDCEA359}" destId="{A7D98213-991E-482E-B6FD-819C88EB01C4}" srcOrd="0" destOrd="0" presId="urn:microsoft.com/office/officeart/2008/layout/HexagonCluster"/>
    <dgm:cxn modelId="{6A93E191-532E-45C8-81BF-F6E1F2CA85DF}" type="presParOf" srcId="{A65237B7-D950-483F-8C72-48AEC0C0B796}" destId="{E7BFEA10-ED17-4DF3-9F56-97FF2BFBAFB4}" srcOrd="17" destOrd="0" presId="urn:microsoft.com/office/officeart/2008/layout/HexagonCluster"/>
    <dgm:cxn modelId="{FFD74B38-ACC7-48E4-B2C6-4DFAC134F7C4}" type="presParOf" srcId="{E7BFEA10-ED17-4DF3-9F56-97FF2BFBAFB4}" destId="{9CA75E50-2DF3-4953-AC82-8F77A62A7788}" srcOrd="0" destOrd="0" presId="urn:microsoft.com/office/officeart/2008/layout/HexagonCluster"/>
    <dgm:cxn modelId="{41C070DF-63DB-4D6A-AC51-031E1F3F0D91}" type="presParOf" srcId="{A65237B7-D950-483F-8C72-48AEC0C0B796}" destId="{ECD43257-D181-48C0-9301-CC7205E9A18B}" srcOrd="18" destOrd="0" presId="urn:microsoft.com/office/officeart/2008/layout/HexagonCluster"/>
    <dgm:cxn modelId="{6C242D8E-27B2-4A6A-9763-7342F3D9481E}" type="presParOf" srcId="{ECD43257-D181-48C0-9301-CC7205E9A18B}" destId="{619F7CD0-0D91-40B5-960C-79127CDBAF40}" srcOrd="0" destOrd="0" presId="urn:microsoft.com/office/officeart/2008/layout/HexagonCluster"/>
    <dgm:cxn modelId="{23B001AC-6044-4280-83AC-4391A41C3F62}" type="presParOf" srcId="{A65237B7-D950-483F-8C72-48AEC0C0B796}" destId="{BA424239-3E3B-40A6-BD26-3E62EE9D602F}" srcOrd="19" destOrd="0" presId="urn:microsoft.com/office/officeart/2008/layout/HexagonCluster"/>
    <dgm:cxn modelId="{52AB1432-CB6D-4C65-B0B6-245DBF60E386}" type="presParOf" srcId="{BA424239-3E3B-40A6-BD26-3E62EE9D602F}" destId="{54A274E6-BF3A-42BA-BB5E-E389D74B46FD}" srcOrd="0" destOrd="0" presId="urn:microsoft.com/office/officeart/2008/layout/HexagonCluster"/>
    <dgm:cxn modelId="{BF19A1E3-71B2-4623-875B-BF2F4EDA738F}" type="presParOf" srcId="{A65237B7-D950-483F-8C72-48AEC0C0B796}" destId="{7A847D59-01AC-48B9-8F1D-3E419628038A}" srcOrd="20" destOrd="0" presId="urn:microsoft.com/office/officeart/2008/layout/HexagonCluster"/>
    <dgm:cxn modelId="{276FA1F4-5E1B-43B2-AE6F-2E981FFACB55}" type="presParOf" srcId="{7A847D59-01AC-48B9-8F1D-3E419628038A}" destId="{D88D6FE5-7ACE-4C5C-8296-5136CE621555}" srcOrd="0" destOrd="0" presId="urn:microsoft.com/office/officeart/2008/layout/HexagonCluster"/>
    <dgm:cxn modelId="{81C73005-022D-4B2F-B4AC-4D12A546813A}" type="presParOf" srcId="{A65237B7-D950-483F-8C72-48AEC0C0B796}" destId="{B932F0B4-945D-4310-9F01-29FDEBF771F2}" srcOrd="21" destOrd="0" presId="urn:microsoft.com/office/officeart/2008/layout/HexagonCluster"/>
    <dgm:cxn modelId="{1FB494A4-4BDB-4D71-BD73-A3BC27F741AF}" type="presParOf" srcId="{B932F0B4-945D-4310-9F01-29FDEBF771F2}" destId="{152ED795-1DD3-4CA4-88A4-34F039780D8B}" srcOrd="0" destOrd="0" presId="urn:microsoft.com/office/officeart/2008/layout/HexagonCluster"/>
    <dgm:cxn modelId="{99F2E0A3-DB4C-446F-97AA-31DA4BAE90D6}" type="presParOf" srcId="{A65237B7-D950-483F-8C72-48AEC0C0B796}" destId="{F58FA8BE-1D4D-4668-9A2B-E2175668C048}" srcOrd="22" destOrd="0" presId="urn:microsoft.com/office/officeart/2008/layout/HexagonCluster"/>
    <dgm:cxn modelId="{CA4708DD-92BB-430A-A4E5-C7D7F45B842F}" type="presParOf" srcId="{F58FA8BE-1D4D-4668-9A2B-E2175668C048}" destId="{0495C4A0-0479-46BA-931C-ABFCC37F1026}" srcOrd="0" destOrd="0" presId="urn:microsoft.com/office/officeart/2008/layout/HexagonCluster"/>
    <dgm:cxn modelId="{8742D2E9-1D3D-4DB5-B784-24730A39D2B8}" type="presParOf" srcId="{A65237B7-D950-483F-8C72-48AEC0C0B796}" destId="{9787AA3E-8617-4942-A30C-35E518405754}" srcOrd="23" destOrd="0" presId="urn:microsoft.com/office/officeart/2008/layout/HexagonCluster"/>
    <dgm:cxn modelId="{B3CCD649-363B-44F9-902A-2EDB6F0E0B91}" type="presParOf" srcId="{9787AA3E-8617-4942-A30C-35E518405754}" destId="{88A8CB0A-7355-40DD-8918-ADE9DF57C7E0}" srcOrd="0" destOrd="0" presId="urn:microsoft.com/office/officeart/2008/layout/HexagonCluster"/>
    <dgm:cxn modelId="{10337D04-3EC1-4632-A1A2-629CFBACB84D}" type="presParOf" srcId="{A65237B7-D950-483F-8C72-48AEC0C0B796}" destId="{0652F2CC-97A3-4E0B-9360-60DEE3F84669}" srcOrd="24" destOrd="0" presId="urn:microsoft.com/office/officeart/2008/layout/HexagonCluster"/>
    <dgm:cxn modelId="{653AD1E7-AB35-45E7-AE63-6140C691B323}" type="presParOf" srcId="{0652F2CC-97A3-4E0B-9360-60DEE3F84669}" destId="{39631C4B-9A05-46D9-B477-A69C3D9ECC84}" srcOrd="0" destOrd="0" presId="urn:microsoft.com/office/officeart/2008/layout/HexagonCluster"/>
    <dgm:cxn modelId="{89A42600-5BC2-4124-8C53-592F66C5E80C}" type="presParOf" srcId="{A65237B7-D950-483F-8C72-48AEC0C0B796}" destId="{A5BDD902-7E8D-4E3B-85C0-24B6CF0481B6}" srcOrd="25" destOrd="0" presId="urn:microsoft.com/office/officeart/2008/layout/HexagonCluster"/>
    <dgm:cxn modelId="{7A86A4CD-BA37-4104-A346-9C9F969D289B}" type="presParOf" srcId="{A5BDD902-7E8D-4E3B-85C0-24B6CF0481B6}" destId="{165FA37E-FD98-48CD-948E-BC545DC6630D}" srcOrd="0" destOrd="0" presId="urn:microsoft.com/office/officeart/2008/layout/HexagonCluster"/>
    <dgm:cxn modelId="{892EA284-0A09-4340-9E8B-A0B731421A5A}" type="presParOf" srcId="{A65237B7-D950-483F-8C72-48AEC0C0B796}" destId="{136E9A83-89A7-4B10-9191-838F1D65BF35}" srcOrd="26" destOrd="0" presId="urn:microsoft.com/office/officeart/2008/layout/HexagonCluster"/>
    <dgm:cxn modelId="{ABB3DC54-01F9-46F7-B4C0-DA2BC122EE9A}" type="presParOf" srcId="{136E9A83-89A7-4B10-9191-838F1D65BF35}" destId="{671AACE7-0434-4B33-A247-E28B2B051561}" srcOrd="0" destOrd="0" presId="urn:microsoft.com/office/officeart/2008/layout/HexagonCluster"/>
    <dgm:cxn modelId="{FCF7DA81-F79F-4ECD-9B55-0AF221C5E202}" type="presParOf" srcId="{A65237B7-D950-483F-8C72-48AEC0C0B796}" destId="{22BF5A86-3045-4192-846A-AD66B5C431DF}" srcOrd="27" destOrd="0" presId="urn:microsoft.com/office/officeart/2008/layout/HexagonCluster"/>
    <dgm:cxn modelId="{AF26764E-3D11-45A1-80CB-17A1E8D42807}" type="presParOf" srcId="{22BF5A86-3045-4192-846A-AD66B5C431DF}" destId="{55034556-177C-4704-9615-EB93BDE7825E}" srcOrd="0" destOrd="0" presId="urn:microsoft.com/office/officeart/2008/layout/HexagonCluster"/>
    <dgm:cxn modelId="{CD0DF59D-AB1A-4FF9-A8F1-1CA1F09EC00F}" type="presParOf" srcId="{A65237B7-D950-483F-8C72-48AEC0C0B796}" destId="{32D03B23-17C2-4C9C-8538-9F26126D3D05}" srcOrd="28" destOrd="0" presId="urn:microsoft.com/office/officeart/2008/layout/HexagonCluster"/>
    <dgm:cxn modelId="{A1A3D876-D864-497B-9A7B-10A598CD2EB9}" type="presParOf" srcId="{32D03B23-17C2-4C9C-8538-9F26126D3D05}" destId="{9DDAF06E-EA26-4596-B3EF-464D9E6308DA}" srcOrd="0" destOrd="0" presId="urn:microsoft.com/office/officeart/2008/layout/HexagonCluster"/>
    <dgm:cxn modelId="{A36DEB98-7056-43F2-BA3E-175A6279663C}" type="presParOf" srcId="{A65237B7-D950-483F-8C72-48AEC0C0B796}" destId="{6285D768-B9B3-4BE5-8FDC-0C7836A17165}" srcOrd="29" destOrd="0" presId="urn:microsoft.com/office/officeart/2008/layout/HexagonCluster"/>
    <dgm:cxn modelId="{2C127001-30DF-46A0-82ED-A575D9D7505A}" type="presParOf" srcId="{6285D768-B9B3-4BE5-8FDC-0C7836A17165}" destId="{D7B824AA-FB51-4E66-B0EC-46279BFF72E0}" srcOrd="0" destOrd="0" presId="urn:microsoft.com/office/officeart/2008/layout/HexagonCluster"/>
    <dgm:cxn modelId="{E2DE2E93-F54B-4913-A6A2-EC103ACFD097}" type="presParOf" srcId="{A65237B7-D950-483F-8C72-48AEC0C0B796}" destId="{26CDCE3C-3B76-428C-9090-DF9F4C6FCCF3}" srcOrd="30" destOrd="0" presId="urn:microsoft.com/office/officeart/2008/layout/HexagonCluster"/>
    <dgm:cxn modelId="{65040B0B-DF6A-45BD-BA4F-E5E57CB14570}" type="presParOf" srcId="{26CDCE3C-3B76-428C-9090-DF9F4C6FCCF3}" destId="{2AF6E8D1-E0B1-4EAD-929B-804631432336}" srcOrd="0" destOrd="0" presId="urn:microsoft.com/office/officeart/2008/layout/HexagonCluster"/>
    <dgm:cxn modelId="{795AAEE8-85CB-4F4B-9783-FDD517AE4CC4}" type="presParOf" srcId="{A65237B7-D950-483F-8C72-48AEC0C0B796}" destId="{53A1B068-E046-4115-80AE-A6D1A00C7759}" srcOrd="31" destOrd="0" presId="urn:microsoft.com/office/officeart/2008/layout/HexagonCluster"/>
    <dgm:cxn modelId="{83AEB050-4077-4BE0-B7F5-2DD4C01F4FA2}" type="presParOf" srcId="{53A1B068-E046-4115-80AE-A6D1A00C7759}" destId="{CBA08D03-3C66-4BFD-B8F9-808693FBDC86}" srcOrd="0" destOrd="0" presId="urn:microsoft.com/office/officeart/2008/layout/HexagonCluster"/>
    <dgm:cxn modelId="{6AD6FD61-64B7-415D-B356-6F058A60360C}" type="presParOf" srcId="{A65237B7-D950-483F-8C72-48AEC0C0B796}" destId="{A34867FD-5780-4D18-B045-7587E370DC7B}" srcOrd="32" destOrd="0" presId="urn:microsoft.com/office/officeart/2008/layout/HexagonCluster"/>
    <dgm:cxn modelId="{4EF82BCE-3E6C-42F9-AC4E-F9B235D756E8}" type="presParOf" srcId="{A34867FD-5780-4D18-B045-7587E370DC7B}" destId="{61728F15-4346-445A-B677-B4D6744C57DC}" srcOrd="0" destOrd="0" presId="urn:microsoft.com/office/officeart/2008/layout/HexagonCluster"/>
    <dgm:cxn modelId="{E354C9EA-2B19-4E7A-9243-362CFAD19E00}" type="presParOf" srcId="{A65237B7-D950-483F-8C72-48AEC0C0B796}" destId="{4FB53C53-33E0-485D-8004-30FF9DAC2E47}" srcOrd="33" destOrd="0" presId="urn:microsoft.com/office/officeart/2008/layout/HexagonCluster"/>
    <dgm:cxn modelId="{CDC9CA97-A55D-420F-AC49-BAA533956416}" type="presParOf" srcId="{4FB53C53-33E0-485D-8004-30FF9DAC2E47}" destId="{9925831A-4453-438A-91B9-8488653795FA}" srcOrd="0" destOrd="0" presId="urn:microsoft.com/office/officeart/2008/layout/HexagonCluster"/>
    <dgm:cxn modelId="{CE85BF0F-D05C-4AA6-B203-7899F279A359}" type="presParOf" srcId="{A65237B7-D950-483F-8C72-48AEC0C0B796}" destId="{70CC3940-808F-4045-B1F0-2015FBC204AF}" srcOrd="34" destOrd="0" presId="urn:microsoft.com/office/officeart/2008/layout/HexagonCluster"/>
    <dgm:cxn modelId="{535E3AF4-D8E4-4A35-A890-AAD2132D63CD}" type="presParOf" srcId="{70CC3940-808F-4045-B1F0-2015FBC204AF}" destId="{FF2706B0-0845-4C93-8D76-14F10E89BFCA}" srcOrd="0" destOrd="0" presId="urn:microsoft.com/office/officeart/2008/layout/HexagonCluster"/>
    <dgm:cxn modelId="{A0BA1D96-C16A-475E-8BB2-8B3F7F26A8B5}" type="presParOf" srcId="{A65237B7-D950-483F-8C72-48AEC0C0B796}" destId="{2E3983F8-C046-4480-BB70-3A4A01455D91}" srcOrd="35" destOrd="0" presId="urn:microsoft.com/office/officeart/2008/layout/HexagonCluster"/>
    <dgm:cxn modelId="{D689BFE7-F66C-4642-9B85-AACC30A226B9}" type="presParOf" srcId="{2E3983F8-C046-4480-BB70-3A4A01455D91}" destId="{B4C384B6-19E5-4CE7-9DB8-296BFF2C0AED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1896CA-946B-4A34-9AE9-0D5D94F5C6F2}" type="doc">
      <dgm:prSet loTypeId="urn:microsoft.com/office/officeart/2008/layout/AscendingPictureAccentProcess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D0E671-3712-405D-9DEB-C470115A9F4A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ЦЕЛЕУСТРЕМЛЕННОСТЬ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5A4123-9CA5-4EA9-BB7D-526BC1B80F2E}" type="parTrans" cxnId="{B941A9F4-B565-44C6-A63B-4A1EAC774C94}">
      <dgm:prSet/>
      <dgm:spPr/>
      <dgm:t>
        <a:bodyPr/>
        <a:lstStyle/>
        <a:p>
          <a:endParaRPr lang="ru-RU"/>
        </a:p>
      </dgm:t>
    </dgm:pt>
    <dgm:pt modelId="{B1966A44-EA85-470C-9F90-F2A137710B77}" type="sibTrans" cxnId="{B941A9F4-B565-44C6-A63B-4A1EAC774C94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0DF38644-391F-4140-8E14-155BEC758846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СТРЕССОУСТОЙЧИВОСТЬ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369FD-BE08-4980-8C13-C2913A4BCDD8}" type="parTrans" cxnId="{A9A186EA-9FA6-4343-A99E-413AEDE44D59}">
      <dgm:prSet/>
      <dgm:spPr/>
      <dgm:t>
        <a:bodyPr/>
        <a:lstStyle/>
        <a:p>
          <a:endParaRPr lang="ru-RU"/>
        </a:p>
      </dgm:t>
    </dgm:pt>
    <dgm:pt modelId="{B59BEDC0-9844-423C-9401-C4E5F65B809E}" type="sibTrans" cxnId="{A9A186EA-9FA6-4343-A99E-413AEDE44D5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ECFB88DE-8052-4C49-AD2B-8C102AF36F85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АКТИВНОСТЬ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2E49AC-5931-4376-A9F3-CE2B29B643BB}" type="parTrans" cxnId="{776497B4-8178-48BB-A849-BED90C608885}">
      <dgm:prSet/>
      <dgm:spPr/>
      <dgm:t>
        <a:bodyPr/>
        <a:lstStyle/>
        <a:p>
          <a:endParaRPr lang="ru-RU"/>
        </a:p>
      </dgm:t>
    </dgm:pt>
    <dgm:pt modelId="{7C3A2DEE-68F9-4980-ACB4-F208DAFA56BC}" type="sibTrans" cxnId="{776497B4-8178-48BB-A849-BED90C60888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AB80B553-C617-46CE-80E2-FCCC62BCF325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КОММУНИКАТИВНОСТЬ 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BE120A-2765-4CAD-91B9-D7ACE5C5DA64}" type="parTrans" cxnId="{7BBFBD0E-D7AD-400C-99EB-7C9295450888}">
      <dgm:prSet/>
      <dgm:spPr/>
      <dgm:t>
        <a:bodyPr/>
        <a:lstStyle/>
        <a:p>
          <a:endParaRPr lang="ru-RU"/>
        </a:p>
      </dgm:t>
    </dgm:pt>
    <dgm:pt modelId="{85B36C11-DBFB-4656-841D-3632A38FAA3E}" type="sibTrans" cxnId="{7BBFBD0E-D7AD-400C-99EB-7C9295450888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A475EA90-BA65-44A0-89A2-0EA2D8BAF82F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СПРАВЕДЛИВОСТЬ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EBE305-CA09-4C69-B488-7A9F8C6CC964}" type="parTrans" cxnId="{1251BF1F-CDFA-433F-926B-0BEB28D0F570}">
      <dgm:prSet/>
      <dgm:spPr/>
      <dgm:t>
        <a:bodyPr/>
        <a:lstStyle/>
        <a:p>
          <a:endParaRPr lang="ru-RU"/>
        </a:p>
      </dgm:t>
    </dgm:pt>
    <dgm:pt modelId="{8A1592BB-8590-46F5-AD18-C992E68D9EB6}" type="sibTrans" cxnId="{1251BF1F-CDFA-433F-926B-0BEB28D0F570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08D863-2C98-4BD6-A3F6-2B93697A7302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ГРАМОТНОСТЬ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80BE43-A83C-406F-B0CC-DAA6E13073AC}" type="parTrans" cxnId="{C19F1F7F-4941-4DCB-9433-D3FD3264F793}">
      <dgm:prSet/>
      <dgm:spPr/>
      <dgm:t>
        <a:bodyPr/>
        <a:lstStyle/>
        <a:p>
          <a:endParaRPr lang="ru-RU"/>
        </a:p>
      </dgm:t>
    </dgm:pt>
    <dgm:pt modelId="{28B41155-EE7B-40CE-94BD-C0784AD071C6}" type="sibTrans" cxnId="{C19F1F7F-4941-4DCB-9433-D3FD3264F793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ru-RU"/>
        </a:p>
      </dgm:t>
    </dgm:pt>
    <dgm:pt modelId="{A419524E-DD4E-4A70-BD5B-4A2C3A3B6CF7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ДИПЛОМАТИЧНОСТЬ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F95D59-086E-4A7A-91D1-CB35885BFEC3}" type="parTrans" cxnId="{2164E805-FA66-43E9-A391-3E575C4D27C2}">
      <dgm:prSet/>
      <dgm:spPr/>
      <dgm:t>
        <a:bodyPr/>
        <a:lstStyle/>
        <a:p>
          <a:endParaRPr lang="ru-RU"/>
        </a:p>
      </dgm:t>
    </dgm:pt>
    <dgm:pt modelId="{024978A4-D39C-4D68-B753-4E7779F118F0}" type="sibTrans" cxnId="{2164E805-FA66-43E9-A391-3E575C4D27C2}">
      <dgm:prSet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2C0C10FC-8150-45B0-8ACB-5603E1C01F81}" type="pres">
      <dgm:prSet presAssocID="{451896CA-946B-4A34-9AE9-0D5D94F5C6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0EBEC90-8960-4023-B337-AF46C36428E0}" type="pres">
      <dgm:prSet presAssocID="{451896CA-946B-4A34-9AE9-0D5D94F5C6F2}" presName="dot1" presStyleLbl="alignNode1" presStyleIdx="0" presStyleCnt="18"/>
      <dgm:spPr/>
    </dgm:pt>
    <dgm:pt modelId="{3BE5FD7D-CE48-4DBF-850C-DDD8B2902DCD}" type="pres">
      <dgm:prSet presAssocID="{451896CA-946B-4A34-9AE9-0D5D94F5C6F2}" presName="dot2" presStyleLbl="alignNode1" presStyleIdx="1" presStyleCnt="18"/>
      <dgm:spPr/>
    </dgm:pt>
    <dgm:pt modelId="{E419E57C-B053-45C1-9783-12D999F936A9}" type="pres">
      <dgm:prSet presAssocID="{451896CA-946B-4A34-9AE9-0D5D94F5C6F2}" presName="dot3" presStyleLbl="alignNode1" presStyleIdx="2" presStyleCnt="18"/>
      <dgm:spPr/>
    </dgm:pt>
    <dgm:pt modelId="{5C1B16D2-CF20-41F3-AC37-7681D5F06BA7}" type="pres">
      <dgm:prSet presAssocID="{451896CA-946B-4A34-9AE9-0D5D94F5C6F2}" presName="dot4" presStyleLbl="alignNode1" presStyleIdx="3" presStyleCnt="18"/>
      <dgm:spPr/>
    </dgm:pt>
    <dgm:pt modelId="{2424002A-DF67-4D29-93CF-C986301437D3}" type="pres">
      <dgm:prSet presAssocID="{451896CA-946B-4A34-9AE9-0D5D94F5C6F2}" presName="dot5" presStyleLbl="alignNode1" presStyleIdx="4" presStyleCnt="18"/>
      <dgm:spPr/>
    </dgm:pt>
    <dgm:pt modelId="{01C234F5-4882-4E09-96E6-CE1079BF602E}" type="pres">
      <dgm:prSet presAssocID="{451896CA-946B-4A34-9AE9-0D5D94F5C6F2}" presName="dot6" presStyleLbl="alignNode1" presStyleIdx="5" presStyleCnt="18"/>
      <dgm:spPr/>
    </dgm:pt>
    <dgm:pt modelId="{625766C3-FE1B-44D5-B970-EC756717CEDD}" type="pres">
      <dgm:prSet presAssocID="{451896CA-946B-4A34-9AE9-0D5D94F5C6F2}" presName="dot7" presStyleLbl="alignNode1" presStyleIdx="6" presStyleCnt="18"/>
      <dgm:spPr/>
    </dgm:pt>
    <dgm:pt modelId="{4AB9472B-B0D4-4404-9DF7-D9A63B3C1C34}" type="pres">
      <dgm:prSet presAssocID="{451896CA-946B-4A34-9AE9-0D5D94F5C6F2}" presName="dot8" presStyleLbl="alignNode1" presStyleIdx="7" presStyleCnt="18"/>
      <dgm:spPr/>
    </dgm:pt>
    <dgm:pt modelId="{1BFA7C6F-1696-4A0D-AB3C-46E4416F4BFD}" type="pres">
      <dgm:prSet presAssocID="{451896CA-946B-4A34-9AE9-0D5D94F5C6F2}" presName="dot9" presStyleLbl="alignNode1" presStyleIdx="8" presStyleCnt="18"/>
      <dgm:spPr/>
    </dgm:pt>
    <dgm:pt modelId="{B9FC62FE-9000-432C-A7CE-9F879A285B01}" type="pres">
      <dgm:prSet presAssocID="{451896CA-946B-4A34-9AE9-0D5D94F5C6F2}" presName="dot10" presStyleLbl="alignNode1" presStyleIdx="9" presStyleCnt="18"/>
      <dgm:spPr/>
    </dgm:pt>
    <dgm:pt modelId="{3FE2AF3F-9C0C-4F69-9DF9-6E76B033EE81}" type="pres">
      <dgm:prSet presAssocID="{451896CA-946B-4A34-9AE9-0D5D94F5C6F2}" presName="dot11" presStyleLbl="alignNode1" presStyleIdx="10" presStyleCnt="18"/>
      <dgm:spPr/>
    </dgm:pt>
    <dgm:pt modelId="{3BBE6C05-59DB-43B9-9AB8-FAF373767C10}" type="pres">
      <dgm:prSet presAssocID="{451896CA-946B-4A34-9AE9-0D5D94F5C6F2}" presName="dotArrow1" presStyleLbl="alignNode1" presStyleIdx="11" presStyleCnt="18"/>
      <dgm:spPr/>
    </dgm:pt>
    <dgm:pt modelId="{DF7DCCC9-1DB9-42B7-88FE-44782F4E2DEB}" type="pres">
      <dgm:prSet presAssocID="{451896CA-946B-4A34-9AE9-0D5D94F5C6F2}" presName="dotArrow2" presStyleLbl="alignNode1" presStyleIdx="12" presStyleCnt="18"/>
      <dgm:spPr/>
    </dgm:pt>
    <dgm:pt modelId="{772D1585-4C2A-4108-ADE8-79D882E8E589}" type="pres">
      <dgm:prSet presAssocID="{451896CA-946B-4A34-9AE9-0D5D94F5C6F2}" presName="dotArrow3" presStyleLbl="alignNode1" presStyleIdx="13" presStyleCnt="18"/>
      <dgm:spPr/>
    </dgm:pt>
    <dgm:pt modelId="{AF479B7D-894A-41CA-8CEE-251D182C9F4E}" type="pres">
      <dgm:prSet presAssocID="{451896CA-946B-4A34-9AE9-0D5D94F5C6F2}" presName="dotArrow4" presStyleLbl="alignNode1" presStyleIdx="14" presStyleCnt="18"/>
      <dgm:spPr/>
    </dgm:pt>
    <dgm:pt modelId="{8EC1AA92-EC2A-4467-9391-FEAEB4221914}" type="pres">
      <dgm:prSet presAssocID="{451896CA-946B-4A34-9AE9-0D5D94F5C6F2}" presName="dotArrow5" presStyleLbl="alignNode1" presStyleIdx="15" presStyleCnt="18"/>
      <dgm:spPr/>
    </dgm:pt>
    <dgm:pt modelId="{29E2F547-804D-4E68-A2DB-325C93A4DA13}" type="pres">
      <dgm:prSet presAssocID="{451896CA-946B-4A34-9AE9-0D5D94F5C6F2}" presName="dotArrow6" presStyleLbl="alignNode1" presStyleIdx="16" presStyleCnt="18"/>
      <dgm:spPr/>
    </dgm:pt>
    <dgm:pt modelId="{212A26AC-69ED-4988-84A6-281D081E03FA}" type="pres">
      <dgm:prSet presAssocID="{451896CA-946B-4A34-9AE9-0D5D94F5C6F2}" presName="dotArrow7" presStyleLbl="alignNode1" presStyleIdx="17" presStyleCnt="18"/>
      <dgm:spPr/>
    </dgm:pt>
    <dgm:pt modelId="{9A7BCDCA-D0B0-450C-AFDF-6A20756DB659}" type="pres">
      <dgm:prSet presAssocID="{FED0E671-3712-405D-9DEB-C470115A9F4A}" presName="parTx1" presStyleLbl="node1" presStyleIdx="0" presStyleCnt="7" custScaleX="147424" custLinFactNeighborX="40962" custLinFactNeighborY="-6051"/>
      <dgm:spPr/>
      <dgm:t>
        <a:bodyPr/>
        <a:lstStyle/>
        <a:p>
          <a:endParaRPr lang="ru-RU"/>
        </a:p>
      </dgm:t>
    </dgm:pt>
    <dgm:pt modelId="{94DC1C9A-82A1-43D5-B8FF-BCB7E26E42EF}" type="pres">
      <dgm:prSet presAssocID="{B1966A44-EA85-470C-9F90-F2A137710B77}" presName="picture1" presStyleCnt="0"/>
      <dgm:spPr/>
    </dgm:pt>
    <dgm:pt modelId="{F94E9788-0578-490D-89E8-20BBA5ED1A5E}" type="pres">
      <dgm:prSet presAssocID="{B1966A44-EA85-470C-9F90-F2A137710B77}" presName="imageRepeatNode" presStyleLbl="fgImgPlace1" presStyleIdx="0" presStyleCnt="7" custLinFactNeighborX="14674" custLinFactNeighborY="17430"/>
      <dgm:spPr/>
      <dgm:t>
        <a:bodyPr/>
        <a:lstStyle/>
        <a:p>
          <a:endParaRPr lang="ru-RU"/>
        </a:p>
      </dgm:t>
    </dgm:pt>
    <dgm:pt modelId="{F0F7E33E-2897-4562-A2B2-28FB06C645D1}" type="pres">
      <dgm:prSet presAssocID="{ECFB88DE-8052-4C49-AD2B-8C102AF36F85}" presName="parTx2" presStyleLbl="node1" presStyleIdx="1" presStyleCnt="7" custLinFactNeighborX="13134" custLinFactNeighborY="-31090"/>
      <dgm:spPr/>
      <dgm:t>
        <a:bodyPr/>
        <a:lstStyle/>
        <a:p>
          <a:endParaRPr lang="ru-RU"/>
        </a:p>
      </dgm:t>
    </dgm:pt>
    <dgm:pt modelId="{AA4F7BBB-41C8-4746-9817-52E1EBC405E1}" type="pres">
      <dgm:prSet presAssocID="{7C3A2DEE-68F9-4980-ACB4-F208DAFA56BC}" presName="picture2" presStyleCnt="0"/>
      <dgm:spPr/>
    </dgm:pt>
    <dgm:pt modelId="{6838E492-7BD5-4545-BAC4-7B397B139A65}" type="pres">
      <dgm:prSet presAssocID="{7C3A2DEE-68F9-4980-ACB4-F208DAFA56BC}" presName="imageRepeatNode" presStyleLbl="fgImgPlace1" presStyleIdx="1" presStyleCnt="7" custLinFactNeighborX="-9000" custLinFactNeighborY="2957"/>
      <dgm:spPr/>
      <dgm:t>
        <a:bodyPr/>
        <a:lstStyle/>
        <a:p>
          <a:endParaRPr lang="ru-RU"/>
        </a:p>
      </dgm:t>
    </dgm:pt>
    <dgm:pt modelId="{9439512F-DE3F-4E40-9A3F-F5B9FB82674C}" type="pres">
      <dgm:prSet presAssocID="{AB80B553-C617-46CE-80E2-FCCC62BCF325}" presName="parTx3" presStyleLbl="node1" presStyleIdx="2" presStyleCnt="7" custScaleX="121112" custLinFactNeighborX="9995" custLinFactNeighborY="-55500"/>
      <dgm:spPr/>
      <dgm:t>
        <a:bodyPr/>
        <a:lstStyle/>
        <a:p>
          <a:endParaRPr lang="ru-RU"/>
        </a:p>
      </dgm:t>
    </dgm:pt>
    <dgm:pt modelId="{0FACBD60-5C9A-4356-AE52-154B2F4A84D5}" type="pres">
      <dgm:prSet presAssocID="{85B36C11-DBFB-4656-841D-3632A38FAA3E}" presName="picture3" presStyleCnt="0"/>
      <dgm:spPr/>
    </dgm:pt>
    <dgm:pt modelId="{32EF4447-704A-46EB-8F3B-12065FF92B06}" type="pres">
      <dgm:prSet presAssocID="{85B36C11-DBFB-4656-841D-3632A38FAA3E}" presName="imageRepeatNode" presStyleLbl="fgImgPlace1" presStyleIdx="2" presStyleCnt="7"/>
      <dgm:spPr/>
      <dgm:t>
        <a:bodyPr/>
        <a:lstStyle/>
        <a:p>
          <a:endParaRPr lang="ru-RU"/>
        </a:p>
      </dgm:t>
    </dgm:pt>
    <dgm:pt modelId="{1370F3B1-461A-46EB-83BA-14D9408504E6}" type="pres">
      <dgm:prSet presAssocID="{A475EA90-BA65-44A0-89A2-0EA2D8BAF82F}" presName="parTx4" presStyleLbl="node1" presStyleIdx="3" presStyleCnt="7" custLinFactNeighborX="10795" custLinFactNeighborY="-46881"/>
      <dgm:spPr/>
      <dgm:t>
        <a:bodyPr/>
        <a:lstStyle/>
        <a:p>
          <a:endParaRPr lang="ru-RU"/>
        </a:p>
      </dgm:t>
    </dgm:pt>
    <dgm:pt modelId="{4B595E29-AC2C-46C9-AD31-5289B8C6B34D}" type="pres">
      <dgm:prSet presAssocID="{8A1592BB-8590-46F5-AD18-C992E68D9EB6}" presName="picture4" presStyleCnt="0"/>
      <dgm:spPr/>
    </dgm:pt>
    <dgm:pt modelId="{DE7B9D6B-92B1-41C8-9D82-EC160B31AEB8}" type="pres">
      <dgm:prSet presAssocID="{8A1592BB-8590-46F5-AD18-C992E68D9EB6}" presName="imageRepeatNode" presStyleLbl="fgImgPlace1" presStyleIdx="3" presStyleCnt="7" custLinFactNeighborX="3616" custLinFactNeighborY="2576"/>
      <dgm:spPr/>
      <dgm:t>
        <a:bodyPr/>
        <a:lstStyle/>
        <a:p>
          <a:endParaRPr lang="ru-RU"/>
        </a:p>
      </dgm:t>
    </dgm:pt>
    <dgm:pt modelId="{F253578A-FE7B-4177-99F8-805F16744B35}" type="pres">
      <dgm:prSet presAssocID="{A908D863-2C98-4BD6-A3F6-2B93697A7302}" presName="parTx5" presStyleLbl="node1" presStyleIdx="4" presStyleCnt="7" custLinFactNeighborX="10150" custLinFactNeighborY="-42456"/>
      <dgm:spPr/>
      <dgm:t>
        <a:bodyPr/>
        <a:lstStyle/>
        <a:p>
          <a:endParaRPr lang="ru-RU"/>
        </a:p>
      </dgm:t>
    </dgm:pt>
    <dgm:pt modelId="{00FF6E92-8FAC-4403-A0E9-B67AE03B5305}" type="pres">
      <dgm:prSet presAssocID="{28B41155-EE7B-40CE-94BD-C0784AD071C6}" presName="picture5" presStyleCnt="0"/>
      <dgm:spPr/>
    </dgm:pt>
    <dgm:pt modelId="{ED65B465-87A4-4994-94C5-B833AAC7F9DF}" type="pres">
      <dgm:prSet presAssocID="{28B41155-EE7B-40CE-94BD-C0784AD071C6}" presName="imageRepeatNode" presStyleLbl="fgImgPlace1" presStyleIdx="4" presStyleCnt="7"/>
      <dgm:spPr/>
      <dgm:t>
        <a:bodyPr/>
        <a:lstStyle/>
        <a:p>
          <a:endParaRPr lang="ru-RU"/>
        </a:p>
      </dgm:t>
    </dgm:pt>
    <dgm:pt modelId="{4CB1FBCA-9670-4D47-B885-007E8EA9D198}" type="pres">
      <dgm:prSet presAssocID="{A419524E-DD4E-4A70-BD5B-4A2C3A3B6CF7}" presName="parTx6" presStyleLbl="node1" presStyleIdx="5" presStyleCnt="7" custScaleX="111929" custLinFactNeighborX="8189" custLinFactNeighborY="-39310"/>
      <dgm:spPr/>
      <dgm:t>
        <a:bodyPr/>
        <a:lstStyle/>
        <a:p>
          <a:endParaRPr lang="ru-RU"/>
        </a:p>
      </dgm:t>
    </dgm:pt>
    <dgm:pt modelId="{1B0C8F40-7CCD-4902-9C42-DB634682A3E0}" type="pres">
      <dgm:prSet presAssocID="{024978A4-D39C-4D68-B753-4E7779F118F0}" presName="picture6" presStyleCnt="0"/>
      <dgm:spPr/>
    </dgm:pt>
    <dgm:pt modelId="{EAD6A098-DD21-4870-A1F4-BC65B529E46F}" type="pres">
      <dgm:prSet presAssocID="{024978A4-D39C-4D68-B753-4E7779F118F0}" presName="imageRepeatNode" presStyleLbl="fgImgPlace1" presStyleIdx="5" presStyleCnt="7"/>
      <dgm:spPr/>
      <dgm:t>
        <a:bodyPr/>
        <a:lstStyle/>
        <a:p>
          <a:endParaRPr lang="ru-RU"/>
        </a:p>
      </dgm:t>
    </dgm:pt>
    <dgm:pt modelId="{6D07DD2B-5A36-4186-A8B7-19E8EB8814B7}" type="pres">
      <dgm:prSet presAssocID="{0DF38644-391F-4140-8E14-155BEC758846}" presName="parTx7" presStyleLbl="node1" presStyleIdx="6" presStyleCnt="7" custScaleX="124683" custLinFactNeighborX="16203" custLinFactNeighborY="-28134"/>
      <dgm:spPr/>
      <dgm:t>
        <a:bodyPr/>
        <a:lstStyle/>
        <a:p>
          <a:endParaRPr lang="ru-RU"/>
        </a:p>
      </dgm:t>
    </dgm:pt>
    <dgm:pt modelId="{60B68BA0-71DA-4802-BFA4-68DD279941FB}" type="pres">
      <dgm:prSet presAssocID="{B59BEDC0-9844-423C-9401-C4E5F65B809E}" presName="picture7" presStyleCnt="0"/>
      <dgm:spPr/>
    </dgm:pt>
    <dgm:pt modelId="{24DC87A0-CF8E-45E5-BB48-21F021E26A9D}" type="pres">
      <dgm:prSet presAssocID="{B59BEDC0-9844-423C-9401-C4E5F65B809E}" presName="imageRepeatNode" presStyleLbl="fgImgPlace1" presStyleIdx="6" presStyleCnt="7"/>
      <dgm:spPr/>
      <dgm:t>
        <a:bodyPr/>
        <a:lstStyle/>
        <a:p>
          <a:endParaRPr lang="ru-RU"/>
        </a:p>
      </dgm:t>
    </dgm:pt>
  </dgm:ptLst>
  <dgm:cxnLst>
    <dgm:cxn modelId="{3CF03D40-CA1C-4625-8256-485696571C8E}" type="presOf" srcId="{024978A4-D39C-4D68-B753-4E7779F118F0}" destId="{EAD6A098-DD21-4870-A1F4-BC65B529E46F}" srcOrd="0" destOrd="0" presId="urn:microsoft.com/office/officeart/2008/layout/AscendingPictureAccentProcess"/>
    <dgm:cxn modelId="{E32309C0-402E-4389-82D8-502B02628653}" type="presOf" srcId="{7C3A2DEE-68F9-4980-ACB4-F208DAFA56BC}" destId="{6838E492-7BD5-4545-BAC4-7B397B139A65}" srcOrd="0" destOrd="0" presId="urn:microsoft.com/office/officeart/2008/layout/AscendingPictureAccentProcess"/>
    <dgm:cxn modelId="{792FF393-9F70-4156-AAC7-55F3A5B371D8}" type="presOf" srcId="{A419524E-DD4E-4A70-BD5B-4A2C3A3B6CF7}" destId="{4CB1FBCA-9670-4D47-B885-007E8EA9D198}" srcOrd="0" destOrd="0" presId="urn:microsoft.com/office/officeart/2008/layout/AscendingPictureAccentProcess"/>
    <dgm:cxn modelId="{DFF47725-54DB-4901-BE40-7A7D408D4278}" type="presOf" srcId="{8A1592BB-8590-46F5-AD18-C992E68D9EB6}" destId="{DE7B9D6B-92B1-41C8-9D82-EC160B31AEB8}" srcOrd="0" destOrd="0" presId="urn:microsoft.com/office/officeart/2008/layout/AscendingPictureAccentProcess"/>
    <dgm:cxn modelId="{5774E18C-5CF9-42C3-8B38-B31E09790544}" type="presOf" srcId="{FED0E671-3712-405D-9DEB-C470115A9F4A}" destId="{9A7BCDCA-D0B0-450C-AFDF-6A20756DB659}" srcOrd="0" destOrd="0" presId="urn:microsoft.com/office/officeart/2008/layout/AscendingPictureAccentProcess"/>
    <dgm:cxn modelId="{7BBFBD0E-D7AD-400C-99EB-7C9295450888}" srcId="{451896CA-946B-4A34-9AE9-0D5D94F5C6F2}" destId="{AB80B553-C617-46CE-80E2-FCCC62BCF325}" srcOrd="2" destOrd="0" parTransId="{2EBE120A-2765-4CAD-91B9-D7ACE5C5DA64}" sibTransId="{85B36C11-DBFB-4656-841D-3632A38FAA3E}"/>
    <dgm:cxn modelId="{EA221732-003D-4E1C-B9C0-A9FAA801B068}" type="presOf" srcId="{85B36C11-DBFB-4656-841D-3632A38FAA3E}" destId="{32EF4447-704A-46EB-8F3B-12065FF92B06}" srcOrd="0" destOrd="0" presId="urn:microsoft.com/office/officeart/2008/layout/AscendingPictureAccentProcess"/>
    <dgm:cxn modelId="{1251BF1F-CDFA-433F-926B-0BEB28D0F570}" srcId="{451896CA-946B-4A34-9AE9-0D5D94F5C6F2}" destId="{A475EA90-BA65-44A0-89A2-0EA2D8BAF82F}" srcOrd="3" destOrd="0" parTransId="{C3EBE305-CA09-4C69-B488-7A9F8C6CC964}" sibTransId="{8A1592BB-8590-46F5-AD18-C992E68D9EB6}"/>
    <dgm:cxn modelId="{93517613-6338-4AB2-BA75-B1656B26491A}" type="presOf" srcId="{ECFB88DE-8052-4C49-AD2B-8C102AF36F85}" destId="{F0F7E33E-2897-4562-A2B2-28FB06C645D1}" srcOrd="0" destOrd="0" presId="urn:microsoft.com/office/officeart/2008/layout/AscendingPictureAccentProcess"/>
    <dgm:cxn modelId="{A9A186EA-9FA6-4343-A99E-413AEDE44D59}" srcId="{451896CA-946B-4A34-9AE9-0D5D94F5C6F2}" destId="{0DF38644-391F-4140-8E14-155BEC758846}" srcOrd="6" destOrd="0" parTransId="{96A369FD-BE08-4980-8C13-C2913A4BCDD8}" sibTransId="{B59BEDC0-9844-423C-9401-C4E5F65B809E}"/>
    <dgm:cxn modelId="{9FEF5B5A-6304-4F2B-B93F-47BDA4053737}" type="presOf" srcId="{451896CA-946B-4A34-9AE9-0D5D94F5C6F2}" destId="{2C0C10FC-8150-45B0-8ACB-5603E1C01F81}" srcOrd="0" destOrd="0" presId="urn:microsoft.com/office/officeart/2008/layout/AscendingPictureAccentProcess"/>
    <dgm:cxn modelId="{776497B4-8178-48BB-A849-BED90C608885}" srcId="{451896CA-946B-4A34-9AE9-0D5D94F5C6F2}" destId="{ECFB88DE-8052-4C49-AD2B-8C102AF36F85}" srcOrd="1" destOrd="0" parTransId="{A52E49AC-5931-4376-A9F3-CE2B29B643BB}" sibTransId="{7C3A2DEE-68F9-4980-ACB4-F208DAFA56BC}"/>
    <dgm:cxn modelId="{6330F00D-CF5C-4197-8BB7-39DC7C0C8429}" type="presOf" srcId="{B1966A44-EA85-470C-9F90-F2A137710B77}" destId="{F94E9788-0578-490D-89E8-20BBA5ED1A5E}" srcOrd="0" destOrd="0" presId="urn:microsoft.com/office/officeart/2008/layout/AscendingPictureAccentProcess"/>
    <dgm:cxn modelId="{37C99B9A-6A1D-4404-B7DB-073D1160EB4B}" type="presOf" srcId="{A908D863-2C98-4BD6-A3F6-2B93697A7302}" destId="{F253578A-FE7B-4177-99F8-805F16744B35}" srcOrd="0" destOrd="0" presId="urn:microsoft.com/office/officeart/2008/layout/AscendingPictureAccentProcess"/>
    <dgm:cxn modelId="{F903D9BB-79EC-4E60-827F-424A06342668}" type="presOf" srcId="{28B41155-EE7B-40CE-94BD-C0784AD071C6}" destId="{ED65B465-87A4-4994-94C5-B833AAC7F9DF}" srcOrd="0" destOrd="0" presId="urn:microsoft.com/office/officeart/2008/layout/AscendingPictureAccentProcess"/>
    <dgm:cxn modelId="{B941A9F4-B565-44C6-A63B-4A1EAC774C94}" srcId="{451896CA-946B-4A34-9AE9-0D5D94F5C6F2}" destId="{FED0E671-3712-405D-9DEB-C470115A9F4A}" srcOrd="0" destOrd="0" parTransId="{145A4123-9CA5-4EA9-BB7D-526BC1B80F2E}" sibTransId="{B1966A44-EA85-470C-9F90-F2A137710B77}"/>
    <dgm:cxn modelId="{2164E805-FA66-43E9-A391-3E575C4D27C2}" srcId="{451896CA-946B-4A34-9AE9-0D5D94F5C6F2}" destId="{A419524E-DD4E-4A70-BD5B-4A2C3A3B6CF7}" srcOrd="5" destOrd="0" parTransId="{45F95D59-086E-4A7A-91D1-CB35885BFEC3}" sibTransId="{024978A4-D39C-4D68-B753-4E7779F118F0}"/>
    <dgm:cxn modelId="{B52542F1-37BC-4BA1-9E9D-45CFAF7CA47D}" type="presOf" srcId="{A475EA90-BA65-44A0-89A2-0EA2D8BAF82F}" destId="{1370F3B1-461A-46EB-83BA-14D9408504E6}" srcOrd="0" destOrd="0" presId="urn:microsoft.com/office/officeart/2008/layout/AscendingPictureAccentProcess"/>
    <dgm:cxn modelId="{CF3AD205-BA61-4E7B-B87D-B448E209B40E}" type="presOf" srcId="{0DF38644-391F-4140-8E14-155BEC758846}" destId="{6D07DD2B-5A36-4186-A8B7-19E8EB8814B7}" srcOrd="0" destOrd="0" presId="urn:microsoft.com/office/officeart/2008/layout/AscendingPictureAccentProcess"/>
    <dgm:cxn modelId="{692BFE67-44DB-472F-A953-9AF5E0CB05AA}" type="presOf" srcId="{B59BEDC0-9844-423C-9401-C4E5F65B809E}" destId="{24DC87A0-CF8E-45E5-BB48-21F021E26A9D}" srcOrd="0" destOrd="0" presId="urn:microsoft.com/office/officeart/2008/layout/AscendingPictureAccentProcess"/>
    <dgm:cxn modelId="{9E6BB2B1-2E26-40E8-8A39-7B27A47595ED}" type="presOf" srcId="{AB80B553-C617-46CE-80E2-FCCC62BCF325}" destId="{9439512F-DE3F-4E40-9A3F-F5B9FB82674C}" srcOrd="0" destOrd="0" presId="urn:microsoft.com/office/officeart/2008/layout/AscendingPictureAccentProcess"/>
    <dgm:cxn modelId="{C19F1F7F-4941-4DCB-9433-D3FD3264F793}" srcId="{451896CA-946B-4A34-9AE9-0D5D94F5C6F2}" destId="{A908D863-2C98-4BD6-A3F6-2B93697A7302}" srcOrd="4" destOrd="0" parTransId="{0180BE43-A83C-406F-B0CC-DAA6E13073AC}" sibTransId="{28B41155-EE7B-40CE-94BD-C0784AD071C6}"/>
    <dgm:cxn modelId="{338D06D4-A03B-4E07-950C-02DA54D4B715}" type="presParOf" srcId="{2C0C10FC-8150-45B0-8ACB-5603E1C01F81}" destId="{D0EBEC90-8960-4023-B337-AF46C36428E0}" srcOrd="0" destOrd="0" presId="urn:microsoft.com/office/officeart/2008/layout/AscendingPictureAccentProcess"/>
    <dgm:cxn modelId="{9E40D57E-8DB7-405E-840E-47A41642D1F7}" type="presParOf" srcId="{2C0C10FC-8150-45B0-8ACB-5603E1C01F81}" destId="{3BE5FD7D-CE48-4DBF-850C-DDD8B2902DCD}" srcOrd="1" destOrd="0" presId="urn:microsoft.com/office/officeart/2008/layout/AscendingPictureAccentProcess"/>
    <dgm:cxn modelId="{6E15DE4B-C537-428F-8C27-25EAA039A304}" type="presParOf" srcId="{2C0C10FC-8150-45B0-8ACB-5603E1C01F81}" destId="{E419E57C-B053-45C1-9783-12D999F936A9}" srcOrd="2" destOrd="0" presId="urn:microsoft.com/office/officeart/2008/layout/AscendingPictureAccentProcess"/>
    <dgm:cxn modelId="{EFF3BE9C-4702-441D-8161-000C02677858}" type="presParOf" srcId="{2C0C10FC-8150-45B0-8ACB-5603E1C01F81}" destId="{5C1B16D2-CF20-41F3-AC37-7681D5F06BA7}" srcOrd="3" destOrd="0" presId="urn:microsoft.com/office/officeart/2008/layout/AscendingPictureAccentProcess"/>
    <dgm:cxn modelId="{3A589C5F-0B86-458F-BA23-09F485FBB1B6}" type="presParOf" srcId="{2C0C10FC-8150-45B0-8ACB-5603E1C01F81}" destId="{2424002A-DF67-4D29-93CF-C986301437D3}" srcOrd="4" destOrd="0" presId="urn:microsoft.com/office/officeart/2008/layout/AscendingPictureAccentProcess"/>
    <dgm:cxn modelId="{7902BBED-779E-4178-94E1-E07C5DC55D74}" type="presParOf" srcId="{2C0C10FC-8150-45B0-8ACB-5603E1C01F81}" destId="{01C234F5-4882-4E09-96E6-CE1079BF602E}" srcOrd="5" destOrd="0" presId="urn:microsoft.com/office/officeart/2008/layout/AscendingPictureAccentProcess"/>
    <dgm:cxn modelId="{7966E6C8-F042-4910-BBDE-556936780298}" type="presParOf" srcId="{2C0C10FC-8150-45B0-8ACB-5603E1C01F81}" destId="{625766C3-FE1B-44D5-B970-EC756717CEDD}" srcOrd="6" destOrd="0" presId="urn:microsoft.com/office/officeart/2008/layout/AscendingPictureAccentProcess"/>
    <dgm:cxn modelId="{80B9BE13-59C6-49C8-A48C-262B34742E1A}" type="presParOf" srcId="{2C0C10FC-8150-45B0-8ACB-5603E1C01F81}" destId="{4AB9472B-B0D4-4404-9DF7-D9A63B3C1C34}" srcOrd="7" destOrd="0" presId="urn:microsoft.com/office/officeart/2008/layout/AscendingPictureAccentProcess"/>
    <dgm:cxn modelId="{0092221D-13BC-4472-8159-1366A557EAA2}" type="presParOf" srcId="{2C0C10FC-8150-45B0-8ACB-5603E1C01F81}" destId="{1BFA7C6F-1696-4A0D-AB3C-46E4416F4BFD}" srcOrd="8" destOrd="0" presId="urn:microsoft.com/office/officeart/2008/layout/AscendingPictureAccentProcess"/>
    <dgm:cxn modelId="{583A9FB8-2C47-418F-B766-00D85E1E310D}" type="presParOf" srcId="{2C0C10FC-8150-45B0-8ACB-5603E1C01F81}" destId="{B9FC62FE-9000-432C-A7CE-9F879A285B01}" srcOrd="9" destOrd="0" presId="urn:microsoft.com/office/officeart/2008/layout/AscendingPictureAccentProcess"/>
    <dgm:cxn modelId="{6048C2C3-7D6C-40CA-8693-B801C5BA6A37}" type="presParOf" srcId="{2C0C10FC-8150-45B0-8ACB-5603E1C01F81}" destId="{3FE2AF3F-9C0C-4F69-9DF9-6E76B033EE81}" srcOrd="10" destOrd="0" presId="urn:microsoft.com/office/officeart/2008/layout/AscendingPictureAccentProcess"/>
    <dgm:cxn modelId="{05DB278B-9529-483A-B5AC-A9685EA8EEFF}" type="presParOf" srcId="{2C0C10FC-8150-45B0-8ACB-5603E1C01F81}" destId="{3BBE6C05-59DB-43B9-9AB8-FAF373767C10}" srcOrd="11" destOrd="0" presId="urn:microsoft.com/office/officeart/2008/layout/AscendingPictureAccentProcess"/>
    <dgm:cxn modelId="{C2C128C9-805D-42A2-87B3-EC6339B3DCF3}" type="presParOf" srcId="{2C0C10FC-8150-45B0-8ACB-5603E1C01F81}" destId="{DF7DCCC9-1DB9-42B7-88FE-44782F4E2DEB}" srcOrd="12" destOrd="0" presId="urn:microsoft.com/office/officeart/2008/layout/AscendingPictureAccentProcess"/>
    <dgm:cxn modelId="{CE2F2744-992B-47B6-B87E-6C31F08D7E9A}" type="presParOf" srcId="{2C0C10FC-8150-45B0-8ACB-5603E1C01F81}" destId="{772D1585-4C2A-4108-ADE8-79D882E8E589}" srcOrd="13" destOrd="0" presId="urn:microsoft.com/office/officeart/2008/layout/AscendingPictureAccentProcess"/>
    <dgm:cxn modelId="{D0FEC9CA-9F3A-49B6-9BD3-49DFE68B80EB}" type="presParOf" srcId="{2C0C10FC-8150-45B0-8ACB-5603E1C01F81}" destId="{AF479B7D-894A-41CA-8CEE-251D182C9F4E}" srcOrd="14" destOrd="0" presId="urn:microsoft.com/office/officeart/2008/layout/AscendingPictureAccentProcess"/>
    <dgm:cxn modelId="{47D90FA6-0230-437C-ADEA-E1CC34EF26B3}" type="presParOf" srcId="{2C0C10FC-8150-45B0-8ACB-5603E1C01F81}" destId="{8EC1AA92-EC2A-4467-9391-FEAEB4221914}" srcOrd="15" destOrd="0" presId="urn:microsoft.com/office/officeart/2008/layout/AscendingPictureAccentProcess"/>
    <dgm:cxn modelId="{52DBB230-E2CA-4465-9932-6D9121A6601D}" type="presParOf" srcId="{2C0C10FC-8150-45B0-8ACB-5603E1C01F81}" destId="{29E2F547-804D-4E68-A2DB-325C93A4DA13}" srcOrd="16" destOrd="0" presId="urn:microsoft.com/office/officeart/2008/layout/AscendingPictureAccentProcess"/>
    <dgm:cxn modelId="{F298185B-7D2E-40D2-B4B9-D7722BB9942D}" type="presParOf" srcId="{2C0C10FC-8150-45B0-8ACB-5603E1C01F81}" destId="{212A26AC-69ED-4988-84A6-281D081E03FA}" srcOrd="17" destOrd="0" presId="urn:microsoft.com/office/officeart/2008/layout/AscendingPictureAccentProcess"/>
    <dgm:cxn modelId="{655F3BDF-BFFF-45C1-9816-A94DABC89195}" type="presParOf" srcId="{2C0C10FC-8150-45B0-8ACB-5603E1C01F81}" destId="{9A7BCDCA-D0B0-450C-AFDF-6A20756DB659}" srcOrd="18" destOrd="0" presId="urn:microsoft.com/office/officeart/2008/layout/AscendingPictureAccentProcess"/>
    <dgm:cxn modelId="{FA2A49EC-85A5-424D-9563-847A309A6746}" type="presParOf" srcId="{2C0C10FC-8150-45B0-8ACB-5603E1C01F81}" destId="{94DC1C9A-82A1-43D5-B8FF-BCB7E26E42EF}" srcOrd="19" destOrd="0" presId="urn:microsoft.com/office/officeart/2008/layout/AscendingPictureAccentProcess"/>
    <dgm:cxn modelId="{019E68A8-BC38-47C4-8B85-C0ECF9B596E7}" type="presParOf" srcId="{94DC1C9A-82A1-43D5-B8FF-BCB7E26E42EF}" destId="{F94E9788-0578-490D-89E8-20BBA5ED1A5E}" srcOrd="0" destOrd="0" presId="urn:microsoft.com/office/officeart/2008/layout/AscendingPictureAccentProcess"/>
    <dgm:cxn modelId="{3A603EB5-B9D8-476D-B784-AF51A149F8C9}" type="presParOf" srcId="{2C0C10FC-8150-45B0-8ACB-5603E1C01F81}" destId="{F0F7E33E-2897-4562-A2B2-28FB06C645D1}" srcOrd="20" destOrd="0" presId="urn:microsoft.com/office/officeart/2008/layout/AscendingPictureAccentProcess"/>
    <dgm:cxn modelId="{0E610270-E768-46BE-B94D-2C71F7C868DD}" type="presParOf" srcId="{2C0C10FC-8150-45B0-8ACB-5603E1C01F81}" destId="{AA4F7BBB-41C8-4746-9817-52E1EBC405E1}" srcOrd="21" destOrd="0" presId="urn:microsoft.com/office/officeart/2008/layout/AscendingPictureAccentProcess"/>
    <dgm:cxn modelId="{8720BEF9-2FF0-49AF-BCCA-8C45597B9296}" type="presParOf" srcId="{AA4F7BBB-41C8-4746-9817-52E1EBC405E1}" destId="{6838E492-7BD5-4545-BAC4-7B397B139A65}" srcOrd="0" destOrd="0" presId="urn:microsoft.com/office/officeart/2008/layout/AscendingPictureAccentProcess"/>
    <dgm:cxn modelId="{447D2AE3-4291-4842-96B0-5480A92FDAA4}" type="presParOf" srcId="{2C0C10FC-8150-45B0-8ACB-5603E1C01F81}" destId="{9439512F-DE3F-4E40-9A3F-F5B9FB82674C}" srcOrd="22" destOrd="0" presId="urn:microsoft.com/office/officeart/2008/layout/AscendingPictureAccentProcess"/>
    <dgm:cxn modelId="{FC58A172-4CAE-4A37-AC00-113DB8300795}" type="presParOf" srcId="{2C0C10FC-8150-45B0-8ACB-5603E1C01F81}" destId="{0FACBD60-5C9A-4356-AE52-154B2F4A84D5}" srcOrd="23" destOrd="0" presId="urn:microsoft.com/office/officeart/2008/layout/AscendingPictureAccentProcess"/>
    <dgm:cxn modelId="{C70A0A2A-2639-41B7-ADF2-A35C3847E635}" type="presParOf" srcId="{0FACBD60-5C9A-4356-AE52-154B2F4A84D5}" destId="{32EF4447-704A-46EB-8F3B-12065FF92B06}" srcOrd="0" destOrd="0" presId="urn:microsoft.com/office/officeart/2008/layout/AscendingPictureAccentProcess"/>
    <dgm:cxn modelId="{954AF2C0-6702-45E4-B433-0A68FCD2DE1B}" type="presParOf" srcId="{2C0C10FC-8150-45B0-8ACB-5603E1C01F81}" destId="{1370F3B1-461A-46EB-83BA-14D9408504E6}" srcOrd="24" destOrd="0" presId="urn:microsoft.com/office/officeart/2008/layout/AscendingPictureAccentProcess"/>
    <dgm:cxn modelId="{BE3E765D-F04F-44C6-83B1-476F36F7C50A}" type="presParOf" srcId="{2C0C10FC-8150-45B0-8ACB-5603E1C01F81}" destId="{4B595E29-AC2C-46C9-AD31-5289B8C6B34D}" srcOrd="25" destOrd="0" presId="urn:microsoft.com/office/officeart/2008/layout/AscendingPictureAccentProcess"/>
    <dgm:cxn modelId="{AAFFD858-085C-47C7-8FFD-F49EFF4E6682}" type="presParOf" srcId="{4B595E29-AC2C-46C9-AD31-5289B8C6B34D}" destId="{DE7B9D6B-92B1-41C8-9D82-EC160B31AEB8}" srcOrd="0" destOrd="0" presId="urn:microsoft.com/office/officeart/2008/layout/AscendingPictureAccentProcess"/>
    <dgm:cxn modelId="{FE217542-F675-4A3C-8DAF-F5C9E5A6476E}" type="presParOf" srcId="{2C0C10FC-8150-45B0-8ACB-5603E1C01F81}" destId="{F253578A-FE7B-4177-99F8-805F16744B35}" srcOrd="26" destOrd="0" presId="urn:microsoft.com/office/officeart/2008/layout/AscendingPictureAccentProcess"/>
    <dgm:cxn modelId="{B06C7246-5687-4B48-AF0A-D59E7AB208EC}" type="presParOf" srcId="{2C0C10FC-8150-45B0-8ACB-5603E1C01F81}" destId="{00FF6E92-8FAC-4403-A0E9-B67AE03B5305}" srcOrd="27" destOrd="0" presId="urn:microsoft.com/office/officeart/2008/layout/AscendingPictureAccentProcess"/>
    <dgm:cxn modelId="{22F79D99-A66B-42E5-B78B-45EE0B6651BE}" type="presParOf" srcId="{00FF6E92-8FAC-4403-A0E9-B67AE03B5305}" destId="{ED65B465-87A4-4994-94C5-B833AAC7F9DF}" srcOrd="0" destOrd="0" presId="urn:microsoft.com/office/officeart/2008/layout/AscendingPictureAccentProcess"/>
    <dgm:cxn modelId="{17472BB6-F5B0-4616-9BDD-A337A2876FDC}" type="presParOf" srcId="{2C0C10FC-8150-45B0-8ACB-5603E1C01F81}" destId="{4CB1FBCA-9670-4D47-B885-007E8EA9D198}" srcOrd="28" destOrd="0" presId="urn:microsoft.com/office/officeart/2008/layout/AscendingPictureAccentProcess"/>
    <dgm:cxn modelId="{FA25C5DE-59FD-4670-A7B3-ABD4816319BC}" type="presParOf" srcId="{2C0C10FC-8150-45B0-8ACB-5603E1C01F81}" destId="{1B0C8F40-7CCD-4902-9C42-DB634682A3E0}" srcOrd="29" destOrd="0" presId="urn:microsoft.com/office/officeart/2008/layout/AscendingPictureAccentProcess"/>
    <dgm:cxn modelId="{E66182CE-9D94-4D89-BDC5-DE6102760D8A}" type="presParOf" srcId="{1B0C8F40-7CCD-4902-9C42-DB634682A3E0}" destId="{EAD6A098-DD21-4870-A1F4-BC65B529E46F}" srcOrd="0" destOrd="0" presId="urn:microsoft.com/office/officeart/2008/layout/AscendingPictureAccentProcess"/>
    <dgm:cxn modelId="{14807DA3-767E-44DD-86E4-4B904D5846FD}" type="presParOf" srcId="{2C0C10FC-8150-45B0-8ACB-5603E1C01F81}" destId="{6D07DD2B-5A36-4186-A8B7-19E8EB8814B7}" srcOrd="30" destOrd="0" presId="urn:microsoft.com/office/officeart/2008/layout/AscendingPictureAccentProcess"/>
    <dgm:cxn modelId="{62CDC2FC-CC3E-46D6-9B7A-BC3C0A020F9F}" type="presParOf" srcId="{2C0C10FC-8150-45B0-8ACB-5603E1C01F81}" destId="{60B68BA0-71DA-4802-BFA4-68DD279941FB}" srcOrd="31" destOrd="0" presId="urn:microsoft.com/office/officeart/2008/layout/AscendingPictureAccentProcess"/>
    <dgm:cxn modelId="{CE5D3DDA-AE81-4F17-AE26-83F492FD376E}" type="presParOf" srcId="{60B68BA0-71DA-4802-BFA4-68DD279941FB}" destId="{24DC87A0-CF8E-45E5-BB48-21F021E26A9D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427C28-561B-448B-B719-8F9E10D1C0F9}" type="doc">
      <dgm:prSet loTypeId="urn:microsoft.com/office/officeart/2005/8/layout/equation1" loCatId="relationship" qsTypeId="urn:microsoft.com/office/officeart/2005/8/quickstyle/simple3" qsCatId="simple" csTypeId="urn:microsoft.com/office/officeart/2005/8/colors/accent6_4" csCatId="accent6" phldr="1"/>
      <dgm:spPr/>
    </dgm:pt>
    <dgm:pt modelId="{6F272B1E-0431-4DCF-B8FA-8DC12EB4317D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Актуальные задачи</a:t>
          </a:r>
          <a:endParaRPr lang="ru-RU" sz="12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97A69C-D8F6-43DF-BC0C-F9ABBA47710F}" type="parTrans" cxnId="{AE1B706D-5C52-42D0-AB6F-17CCF42754A7}">
      <dgm:prSet/>
      <dgm:spPr/>
      <dgm:t>
        <a:bodyPr/>
        <a:lstStyle/>
        <a:p>
          <a:endParaRPr lang="ru-RU" sz="12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AA49DD-693F-4EB9-B47E-410B99914773}" type="sibTrans" cxnId="{AE1B706D-5C52-42D0-AB6F-17CCF42754A7}">
      <dgm:prSet custT="1"/>
      <dgm:spPr/>
      <dgm:t>
        <a:bodyPr/>
        <a:lstStyle/>
        <a:p>
          <a:endParaRPr lang="ru-RU" sz="12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C354D9-C8AE-4F1B-A455-23AB6FF5A9A7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Пути их решения</a:t>
          </a:r>
          <a:endParaRPr lang="ru-RU" sz="12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82FDAB-3307-49AA-BADC-130E2E15AF48}" type="parTrans" cxnId="{015492F8-7594-457C-8BDE-B8E93F05E739}">
      <dgm:prSet/>
      <dgm:spPr/>
      <dgm:t>
        <a:bodyPr/>
        <a:lstStyle/>
        <a:p>
          <a:endParaRPr lang="ru-RU" sz="12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9A0FB9-7FE6-4F76-B737-855D1BC7A315}" type="sibTrans" cxnId="{015492F8-7594-457C-8BDE-B8E93F05E739}">
      <dgm:prSet custT="1"/>
      <dgm:spPr/>
      <dgm:t>
        <a:bodyPr/>
        <a:lstStyle/>
        <a:p>
          <a:endParaRPr lang="ru-RU" sz="12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E8392B-7FBA-4A96-AF0B-B9D2900CC09F}">
      <dgm:prSet phldrT="[Текст]" custT="1"/>
      <dgm:spPr/>
      <dgm:t>
        <a:bodyPr/>
        <a:lstStyle/>
        <a:p>
          <a:r>
            <a:rPr lang="ru-RU" sz="1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Эффективное управление</a:t>
          </a:r>
          <a:endParaRPr lang="ru-RU" sz="12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EECF6A-8668-4824-9EE7-542071963ECD}" type="parTrans" cxnId="{01AB316E-E77A-4457-A242-E6AD1152A8B9}">
      <dgm:prSet/>
      <dgm:spPr/>
      <dgm:t>
        <a:bodyPr/>
        <a:lstStyle/>
        <a:p>
          <a:endParaRPr lang="ru-RU" sz="12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89C988-E2AB-49F1-A40F-88B98EB7B2B0}" type="sibTrans" cxnId="{01AB316E-E77A-4457-A242-E6AD1152A8B9}">
      <dgm:prSet/>
      <dgm:spPr/>
      <dgm:t>
        <a:bodyPr/>
        <a:lstStyle/>
        <a:p>
          <a:endParaRPr lang="ru-RU" sz="12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A4D1C4-30A9-4484-B323-88BABFF2C690}">
      <dgm:prSet phldrT="[Текст]" custT="1"/>
      <dgm:spPr/>
      <dgm:t>
        <a:bodyPr/>
        <a:lstStyle/>
        <a:p>
          <a:r>
            <a:rPr lang="ru-RU" sz="1200" b="1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Реальные цели</a:t>
          </a:r>
          <a:endParaRPr lang="ru-RU" sz="12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481735-DFC4-4D21-93F4-62C9274A8E5F}" type="parTrans" cxnId="{23FC0C49-A0A2-4A9C-972A-FB6D510FD39F}">
      <dgm:prSet/>
      <dgm:spPr/>
      <dgm:t>
        <a:bodyPr/>
        <a:lstStyle/>
        <a:p>
          <a:endParaRPr lang="ru-RU" sz="12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809F31-040B-4185-9BAD-92A556C0946A}" type="sibTrans" cxnId="{23FC0C49-A0A2-4A9C-972A-FB6D510FD39F}">
      <dgm:prSet custT="1"/>
      <dgm:spPr/>
      <dgm:t>
        <a:bodyPr/>
        <a:lstStyle/>
        <a:p>
          <a:endParaRPr lang="ru-RU" sz="12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9B8969-AF5C-4D75-AE5D-67495DBA8B10}" type="pres">
      <dgm:prSet presAssocID="{16427C28-561B-448B-B719-8F9E10D1C0F9}" presName="linearFlow" presStyleCnt="0">
        <dgm:presLayoutVars>
          <dgm:dir/>
          <dgm:resizeHandles val="exact"/>
        </dgm:presLayoutVars>
      </dgm:prSet>
      <dgm:spPr/>
    </dgm:pt>
    <dgm:pt modelId="{F6FD29EB-D979-4670-80CB-C8534219F9E6}" type="pres">
      <dgm:prSet presAssocID="{01A4D1C4-30A9-4484-B323-88BABFF2C69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F15E2-27D2-4848-8FDB-A619F918F192}" type="pres">
      <dgm:prSet presAssocID="{4E809F31-040B-4185-9BAD-92A556C0946A}" presName="spacerL" presStyleCnt="0"/>
      <dgm:spPr/>
    </dgm:pt>
    <dgm:pt modelId="{BC27A211-4A46-4B2D-81FD-E36C397F7B93}" type="pres">
      <dgm:prSet presAssocID="{4E809F31-040B-4185-9BAD-92A556C0946A}" presName="sibTrans" presStyleLbl="sibTrans2D1" presStyleIdx="0" presStyleCnt="3"/>
      <dgm:spPr/>
      <dgm:t>
        <a:bodyPr/>
        <a:lstStyle/>
        <a:p>
          <a:endParaRPr lang="ru-RU"/>
        </a:p>
      </dgm:t>
    </dgm:pt>
    <dgm:pt modelId="{8B0E5E04-F67C-4909-8683-8A414F974C97}" type="pres">
      <dgm:prSet presAssocID="{4E809F31-040B-4185-9BAD-92A556C0946A}" presName="spacerR" presStyleCnt="0"/>
      <dgm:spPr/>
    </dgm:pt>
    <dgm:pt modelId="{8842BC10-DE50-4D45-8D4D-F83191250C99}" type="pres">
      <dgm:prSet presAssocID="{6F272B1E-0431-4DCF-B8FA-8DC12EB4317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C6735-003A-475F-989B-AFAA2C8774E2}" type="pres">
      <dgm:prSet presAssocID="{9FAA49DD-693F-4EB9-B47E-410B99914773}" presName="spacerL" presStyleCnt="0"/>
      <dgm:spPr/>
    </dgm:pt>
    <dgm:pt modelId="{6877CE8B-1689-4A14-91C2-C35E98497101}" type="pres">
      <dgm:prSet presAssocID="{9FAA49DD-693F-4EB9-B47E-410B99914773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DBC1EC1-AEAE-4087-91BD-E457C12A1207}" type="pres">
      <dgm:prSet presAssocID="{9FAA49DD-693F-4EB9-B47E-410B99914773}" presName="spacerR" presStyleCnt="0"/>
      <dgm:spPr/>
    </dgm:pt>
    <dgm:pt modelId="{76B86FA8-8232-4D6D-AB1D-1F17E986C3FA}" type="pres">
      <dgm:prSet presAssocID="{95C354D9-C8AE-4F1B-A455-23AB6FF5A9A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B4EA9-2EA9-4C75-B504-633D66233A7E}" type="pres">
      <dgm:prSet presAssocID="{159A0FB9-7FE6-4F76-B737-855D1BC7A315}" presName="spacerL" presStyleCnt="0"/>
      <dgm:spPr/>
    </dgm:pt>
    <dgm:pt modelId="{1F4FFA2D-38F7-447B-9F75-26AF689003EB}" type="pres">
      <dgm:prSet presAssocID="{159A0FB9-7FE6-4F76-B737-855D1BC7A315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D6BA70F-3629-4BC6-843A-DA04D04A73BC}" type="pres">
      <dgm:prSet presAssocID="{159A0FB9-7FE6-4F76-B737-855D1BC7A315}" presName="spacerR" presStyleCnt="0"/>
      <dgm:spPr/>
    </dgm:pt>
    <dgm:pt modelId="{A1FAEFBB-8968-4D94-8C07-9A941218E4BC}" type="pres">
      <dgm:prSet presAssocID="{C5E8392B-7FBA-4A96-AF0B-B9D2900CC09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AB316E-E77A-4457-A242-E6AD1152A8B9}" srcId="{16427C28-561B-448B-B719-8F9E10D1C0F9}" destId="{C5E8392B-7FBA-4A96-AF0B-B9D2900CC09F}" srcOrd="3" destOrd="0" parTransId="{10EECF6A-8668-4824-9EE7-542071963ECD}" sibTransId="{F389C988-E2AB-49F1-A40F-88B98EB7B2B0}"/>
    <dgm:cxn modelId="{23FC0C49-A0A2-4A9C-972A-FB6D510FD39F}" srcId="{16427C28-561B-448B-B719-8F9E10D1C0F9}" destId="{01A4D1C4-30A9-4484-B323-88BABFF2C690}" srcOrd="0" destOrd="0" parTransId="{AB481735-DFC4-4D21-93F4-62C9274A8E5F}" sibTransId="{4E809F31-040B-4185-9BAD-92A556C0946A}"/>
    <dgm:cxn modelId="{AA2152C0-C261-402E-A430-9D044A9BB9BF}" type="presOf" srcId="{4E809F31-040B-4185-9BAD-92A556C0946A}" destId="{BC27A211-4A46-4B2D-81FD-E36C397F7B93}" srcOrd="0" destOrd="0" presId="urn:microsoft.com/office/officeart/2005/8/layout/equation1"/>
    <dgm:cxn modelId="{21155560-D04D-446F-A1BA-CBA9A975BC64}" type="presOf" srcId="{C5E8392B-7FBA-4A96-AF0B-B9D2900CC09F}" destId="{A1FAEFBB-8968-4D94-8C07-9A941218E4BC}" srcOrd="0" destOrd="0" presId="urn:microsoft.com/office/officeart/2005/8/layout/equation1"/>
    <dgm:cxn modelId="{19286E88-DCCA-4E8D-9DA8-290247F70C7F}" type="presOf" srcId="{16427C28-561B-448B-B719-8F9E10D1C0F9}" destId="{5A9B8969-AF5C-4D75-AE5D-67495DBA8B10}" srcOrd="0" destOrd="0" presId="urn:microsoft.com/office/officeart/2005/8/layout/equation1"/>
    <dgm:cxn modelId="{7CA3FAFA-0CB5-417F-946B-E8A5BED85292}" type="presOf" srcId="{95C354D9-C8AE-4F1B-A455-23AB6FF5A9A7}" destId="{76B86FA8-8232-4D6D-AB1D-1F17E986C3FA}" srcOrd="0" destOrd="0" presId="urn:microsoft.com/office/officeart/2005/8/layout/equation1"/>
    <dgm:cxn modelId="{B6F11FE0-F7EC-40FE-8E57-EECCBBB9B8DC}" type="presOf" srcId="{159A0FB9-7FE6-4F76-B737-855D1BC7A315}" destId="{1F4FFA2D-38F7-447B-9F75-26AF689003EB}" srcOrd="0" destOrd="0" presId="urn:microsoft.com/office/officeart/2005/8/layout/equation1"/>
    <dgm:cxn modelId="{AE1B706D-5C52-42D0-AB6F-17CCF42754A7}" srcId="{16427C28-561B-448B-B719-8F9E10D1C0F9}" destId="{6F272B1E-0431-4DCF-B8FA-8DC12EB4317D}" srcOrd="1" destOrd="0" parTransId="{F197A69C-D8F6-43DF-BC0C-F9ABBA47710F}" sibTransId="{9FAA49DD-693F-4EB9-B47E-410B99914773}"/>
    <dgm:cxn modelId="{394A67DA-8841-4B78-8E74-DD104839ABB6}" type="presOf" srcId="{9FAA49DD-693F-4EB9-B47E-410B99914773}" destId="{6877CE8B-1689-4A14-91C2-C35E98497101}" srcOrd="0" destOrd="0" presId="urn:microsoft.com/office/officeart/2005/8/layout/equation1"/>
    <dgm:cxn modelId="{015492F8-7594-457C-8BDE-B8E93F05E739}" srcId="{16427C28-561B-448B-B719-8F9E10D1C0F9}" destId="{95C354D9-C8AE-4F1B-A455-23AB6FF5A9A7}" srcOrd="2" destOrd="0" parTransId="{6782FDAB-3307-49AA-BADC-130E2E15AF48}" sibTransId="{159A0FB9-7FE6-4F76-B737-855D1BC7A315}"/>
    <dgm:cxn modelId="{E9519AF4-F637-4367-B345-400049F0F9A0}" type="presOf" srcId="{01A4D1C4-30A9-4484-B323-88BABFF2C690}" destId="{F6FD29EB-D979-4670-80CB-C8534219F9E6}" srcOrd="0" destOrd="0" presId="urn:microsoft.com/office/officeart/2005/8/layout/equation1"/>
    <dgm:cxn modelId="{0E56AB17-E982-41A5-A4CC-BC58AFC9F85D}" type="presOf" srcId="{6F272B1E-0431-4DCF-B8FA-8DC12EB4317D}" destId="{8842BC10-DE50-4D45-8D4D-F83191250C99}" srcOrd="0" destOrd="0" presId="urn:microsoft.com/office/officeart/2005/8/layout/equation1"/>
    <dgm:cxn modelId="{480D6D5B-42D9-45A1-99B9-C736D2EF65CA}" type="presParOf" srcId="{5A9B8969-AF5C-4D75-AE5D-67495DBA8B10}" destId="{F6FD29EB-D979-4670-80CB-C8534219F9E6}" srcOrd="0" destOrd="0" presId="urn:microsoft.com/office/officeart/2005/8/layout/equation1"/>
    <dgm:cxn modelId="{805D847A-DD5B-4CB1-828F-0604B11ACFAC}" type="presParOf" srcId="{5A9B8969-AF5C-4D75-AE5D-67495DBA8B10}" destId="{D92F15E2-27D2-4848-8FDB-A619F918F192}" srcOrd="1" destOrd="0" presId="urn:microsoft.com/office/officeart/2005/8/layout/equation1"/>
    <dgm:cxn modelId="{BE144FD3-1E62-4CD8-840E-1E779ADDC591}" type="presParOf" srcId="{5A9B8969-AF5C-4D75-AE5D-67495DBA8B10}" destId="{BC27A211-4A46-4B2D-81FD-E36C397F7B93}" srcOrd="2" destOrd="0" presId="urn:microsoft.com/office/officeart/2005/8/layout/equation1"/>
    <dgm:cxn modelId="{061D7BD6-7671-467C-AB07-64474F39F0BF}" type="presParOf" srcId="{5A9B8969-AF5C-4D75-AE5D-67495DBA8B10}" destId="{8B0E5E04-F67C-4909-8683-8A414F974C97}" srcOrd="3" destOrd="0" presId="urn:microsoft.com/office/officeart/2005/8/layout/equation1"/>
    <dgm:cxn modelId="{2663612B-DE0F-410A-BCB3-1E59699619E1}" type="presParOf" srcId="{5A9B8969-AF5C-4D75-AE5D-67495DBA8B10}" destId="{8842BC10-DE50-4D45-8D4D-F83191250C99}" srcOrd="4" destOrd="0" presId="urn:microsoft.com/office/officeart/2005/8/layout/equation1"/>
    <dgm:cxn modelId="{B0B4D00F-A909-46C5-8468-0A738BD4BFE5}" type="presParOf" srcId="{5A9B8969-AF5C-4D75-AE5D-67495DBA8B10}" destId="{39EC6735-003A-475F-989B-AFAA2C8774E2}" srcOrd="5" destOrd="0" presId="urn:microsoft.com/office/officeart/2005/8/layout/equation1"/>
    <dgm:cxn modelId="{C80D8200-EE64-4615-BED8-14BC5177C07C}" type="presParOf" srcId="{5A9B8969-AF5C-4D75-AE5D-67495DBA8B10}" destId="{6877CE8B-1689-4A14-91C2-C35E98497101}" srcOrd="6" destOrd="0" presId="urn:microsoft.com/office/officeart/2005/8/layout/equation1"/>
    <dgm:cxn modelId="{B185181E-E030-4FB9-B27C-DB29965CD82C}" type="presParOf" srcId="{5A9B8969-AF5C-4D75-AE5D-67495DBA8B10}" destId="{EDBC1EC1-AEAE-4087-91BD-E457C12A1207}" srcOrd="7" destOrd="0" presId="urn:microsoft.com/office/officeart/2005/8/layout/equation1"/>
    <dgm:cxn modelId="{629DA4B8-F167-4908-8FBB-18F92B330BD4}" type="presParOf" srcId="{5A9B8969-AF5C-4D75-AE5D-67495DBA8B10}" destId="{76B86FA8-8232-4D6D-AB1D-1F17E986C3FA}" srcOrd="8" destOrd="0" presId="urn:microsoft.com/office/officeart/2005/8/layout/equation1"/>
    <dgm:cxn modelId="{D9F4A4F3-E66A-4AA4-BD11-DE2052AAF6BD}" type="presParOf" srcId="{5A9B8969-AF5C-4D75-AE5D-67495DBA8B10}" destId="{96CB4EA9-2EA9-4C75-B504-633D66233A7E}" srcOrd="9" destOrd="0" presId="urn:microsoft.com/office/officeart/2005/8/layout/equation1"/>
    <dgm:cxn modelId="{17D86DC8-8495-4AA5-89D8-645AAD3ABCEF}" type="presParOf" srcId="{5A9B8969-AF5C-4D75-AE5D-67495DBA8B10}" destId="{1F4FFA2D-38F7-447B-9F75-26AF689003EB}" srcOrd="10" destOrd="0" presId="urn:microsoft.com/office/officeart/2005/8/layout/equation1"/>
    <dgm:cxn modelId="{CA47B3BD-424E-4F4A-B914-066D6478CA40}" type="presParOf" srcId="{5A9B8969-AF5C-4D75-AE5D-67495DBA8B10}" destId="{4D6BA70F-3629-4BC6-843A-DA04D04A73BC}" srcOrd="11" destOrd="0" presId="urn:microsoft.com/office/officeart/2005/8/layout/equation1"/>
    <dgm:cxn modelId="{93E87476-25FC-48B5-8579-F69A5E5E1D05}" type="presParOf" srcId="{5A9B8969-AF5C-4D75-AE5D-67495DBA8B10}" destId="{A1FAEFBB-8968-4D94-8C07-9A941218E4BC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78064F-A0DD-4F20-BE30-6B8A2D2259ED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F5D012-7393-41AB-8987-B666A107C096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Мотивация сотрудников</a:t>
          </a:r>
        </a:p>
        <a:p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75F2C-1E50-4020-9950-BC15C50C0FC4}" type="parTrans" cxnId="{7EDC9138-5962-4F8B-87E4-A6A8F3AAE331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7F1BE-8539-483A-AE0A-7D4EF7CA0D49}" type="sibTrans" cxnId="{7EDC9138-5962-4F8B-87E4-A6A8F3AAE331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B5479E-8E20-43AC-B81B-891296EBCB95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Личное общение с сотрудниками</a:t>
          </a:r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ECFD9C-6603-4FEE-827B-D65509FB10DA}" type="parTrans" cxnId="{E8371D0C-4B39-482D-B08E-7902AC1D3EB4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B85E39-7F05-494B-95E0-4A0980A5E4A7}" type="sibTrans" cxnId="{E8371D0C-4B39-482D-B08E-7902AC1D3EB4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C2BBF7-70E1-4BAA-9A32-65BDF660D1A2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Оценка работы</a:t>
          </a:r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33158-5DD3-4BF1-9338-3E666E2C9F26}" type="parTrans" cxnId="{7333E140-7462-4691-ABD1-636984A1221E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6F5984-53D2-4D29-93DD-0AE6BFEB36B7}" type="sibTrans" cxnId="{7333E140-7462-4691-ABD1-636984A1221E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882363-05C0-4702-82FE-B68925C9C7C8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Делегирование ответственности</a:t>
          </a:r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ADA570-A97F-49B5-9E7E-0A55E270C205}" type="parTrans" cxnId="{8801FD10-D306-4F49-A724-434B9B9EC5A0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563A6B-61E8-434F-8F4C-CB6633020BDA}" type="sibTrans" cxnId="{8801FD10-D306-4F49-A724-434B9B9EC5A0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9729FB-B53D-4CD7-AE5E-B5E171A2B3AB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Учиться на ошибках</a:t>
          </a:r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589F57-1FBB-4C92-BF6F-F41C99E108D2}" type="parTrans" cxnId="{BD150696-4466-4D13-81EB-FF372A65C7D2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8A0E68-7512-4A43-A096-92E7B121B55C}" type="sibTrans" cxnId="{BD150696-4466-4D13-81EB-FF372A65C7D2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3E1A5-376F-427B-A1A2-004D60CB8551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             эгалитаризма</a:t>
          </a:r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81263F-423E-40E8-AA5A-BDD1D480813B}" type="parTrans" cxnId="{DF211C88-D164-426A-BA09-2B5B7BC6C024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654E69-135D-48E0-BC89-6A6051CB510E}" type="sibTrans" cxnId="{DF211C88-D164-426A-BA09-2B5B7BC6C024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1F7ED-939A-4C68-A0AF-2280F8D54CB7}">
      <dgm:prSet phldrT="[Текст]" custT="1"/>
      <dgm:spPr>
        <a:ln w="19050">
          <a:solidFill>
            <a:srgbClr val="7030A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Признание заслуг</a:t>
          </a:r>
          <a:endParaRPr lang="ru-RU" sz="16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D61779-2FFA-46EA-AEF3-8381F9BC3E47}" type="parTrans" cxnId="{A943EA17-BCC2-46F9-9F00-B6CBA678F1AF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C4DE07-BEFC-4FC4-877C-5F45C51B936D}" type="sibTrans" cxnId="{A943EA17-BCC2-46F9-9F00-B6CBA678F1AF}">
      <dgm:prSet/>
      <dgm:spPr/>
      <dgm:t>
        <a:bodyPr/>
        <a:lstStyle/>
        <a:p>
          <a:endParaRPr lang="ru-RU" sz="1600" b="1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DE69C9-B5A8-4B8B-877F-3C12C6417E48}" type="pres">
      <dgm:prSet presAssocID="{0578064F-A0DD-4F20-BE30-6B8A2D2259E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56F0FA-FF3D-46FB-B2ED-14F03222361B}" type="pres">
      <dgm:prSet presAssocID="{E6F5D012-7393-41AB-8987-B666A107C096}" presName="composite" presStyleCnt="0"/>
      <dgm:spPr/>
    </dgm:pt>
    <dgm:pt modelId="{6004E05F-8548-4AEF-99B8-698496B618FD}" type="pres">
      <dgm:prSet presAssocID="{E6F5D012-7393-41AB-8987-B666A107C096}" presName="rect1" presStyleLbl="trAlignAcc1" presStyleIdx="0" presStyleCnt="7" custScaleX="102080" custLinFactNeighborX="-9907" custLinFactNeighborY="-6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C97DDF-EEF4-48E6-AB32-377F208F2D80}" type="pres">
      <dgm:prSet presAssocID="{E6F5D012-7393-41AB-8987-B666A107C096}" presName="rect2" presStyleLbl="fgImgPlace1" presStyleIdx="0" presStyleCnt="7" custScaleX="183115" custScaleY="156518" custLinFactX="-73256" custLinFactNeighborX="-100000" custLinFactNeighborY="92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EF764B12-DCD3-43CA-B8B8-2273339DCF2E}" type="pres">
      <dgm:prSet presAssocID="{8D27F1BE-8539-483A-AE0A-7D4EF7CA0D49}" presName="sibTrans" presStyleCnt="0"/>
      <dgm:spPr/>
    </dgm:pt>
    <dgm:pt modelId="{4E09EAC6-E326-43B4-972D-6025CD409D6D}" type="pres">
      <dgm:prSet presAssocID="{5BB5479E-8E20-43AC-B81B-891296EBCB95}" presName="composite" presStyleCnt="0"/>
      <dgm:spPr/>
    </dgm:pt>
    <dgm:pt modelId="{C6D49B76-DDD1-43AB-B456-3A4ACD068D63}" type="pres">
      <dgm:prSet presAssocID="{5BB5479E-8E20-43AC-B81B-891296EBCB95}" presName="rect1" presStyleLbl="trAlignAcc1" presStyleIdx="1" presStyleCnt="7" custScaleX="98631" custLinFactNeighborX="41046" custLinFactNeighborY="-212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43878-AEB3-4557-80DF-5D09BDEDE5AB}" type="pres">
      <dgm:prSet presAssocID="{5BB5479E-8E20-43AC-B81B-891296EBCB95}" presName="rect2" presStyleLbl="fgImgPlace1" presStyleIdx="1" presStyleCnt="7" custScaleX="189303" custScaleY="155641" custLinFactNeighborX="49487" custLinFactNeighborY="-241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1DCFD590-DA30-474D-BFD1-57E74EC1510B}" type="pres">
      <dgm:prSet presAssocID="{1AB85E39-7F05-494B-95E0-4A0980A5E4A7}" presName="sibTrans" presStyleCnt="0"/>
      <dgm:spPr/>
    </dgm:pt>
    <dgm:pt modelId="{A87DAE13-1EFC-4504-9049-9B1A8F49A2FD}" type="pres">
      <dgm:prSet presAssocID="{0FC2BBF7-70E1-4BAA-9A32-65BDF660D1A2}" presName="composite" presStyleCnt="0"/>
      <dgm:spPr/>
    </dgm:pt>
    <dgm:pt modelId="{8CD18D06-A82A-4239-8A08-DDA2C3B37926}" type="pres">
      <dgm:prSet presAssocID="{0FC2BBF7-70E1-4BAA-9A32-65BDF660D1A2}" presName="rect1" presStyleLbl="trAlignAcc1" presStyleIdx="2" presStyleCnt="7" custScaleX="99748" custLinFactNeighborX="-12581" custLinFactNeighborY="14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5C5B0-4E78-4103-A4BA-D6B3387DEF32}" type="pres">
      <dgm:prSet presAssocID="{0FC2BBF7-70E1-4BAA-9A32-65BDF660D1A2}" presName="rect2" presStyleLbl="fgImgPlace1" presStyleIdx="2" presStyleCnt="7" custScaleX="233660" custScaleY="171354" custLinFactX="-65030" custLinFactNeighborX="-100000" custLinFactNeighborY="27162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5CDCB675-A7F3-4B3A-8AE9-9E13494F59C4}" type="pres">
      <dgm:prSet presAssocID="{C86F5984-53D2-4D29-93DD-0AE6BFEB36B7}" presName="sibTrans" presStyleCnt="0"/>
      <dgm:spPr/>
    </dgm:pt>
    <dgm:pt modelId="{0D3373A3-B222-4EA8-A5D0-F8CD96640C1A}" type="pres">
      <dgm:prSet presAssocID="{2E882363-05C0-4702-82FE-B68925C9C7C8}" presName="composite" presStyleCnt="0"/>
      <dgm:spPr/>
    </dgm:pt>
    <dgm:pt modelId="{5E11BBAD-CA7F-49E3-9EDF-7427534965A5}" type="pres">
      <dgm:prSet presAssocID="{2E882363-05C0-4702-82FE-B68925C9C7C8}" presName="rect1" presStyleLbl="trAlignAcc1" presStyleIdx="3" presStyleCnt="7" custScaleX="106520" custLinFactNeighborX="32147" custLinFactNeighborY="47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CD4032-9DE4-490D-AE89-3DF6002B45F2}" type="pres">
      <dgm:prSet presAssocID="{2E882363-05C0-4702-82FE-B68925C9C7C8}" presName="rect2" presStyleLbl="fgImgPlace1" presStyleIdx="3" presStyleCnt="7" custScaleX="229263" custScaleY="175717" custLinFactNeighborX="47579" custLinFactNeighborY="700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897BBCB1-EA6F-48D9-8AD4-28856C345B17}" type="pres">
      <dgm:prSet presAssocID="{6A563A6B-61E8-434F-8F4C-CB6633020BDA}" presName="sibTrans" presStyleCnt="0"/>
      <dgm:spPr/>
    </dgm:pt>
    <dgm:pt modelId="{8B5DA74A-0061-42B9-B318-8CF196B6AD84}" type="pres">
      <dgm:prSet presAssocID="{2F9729FB-B53D-4CD7-AE5E-B5E171A2B3AB}" presName="composite" presStyleCnt="0"/>
      <dgm:spPr/>
    </dgm:pt>
    <dgm:pt modelId="{FEC18E9C-5676-4E3E-A927-F44F4C1D8ABF}" type="pres">
      <dgm:prSet presAssocID="{2F9729FB-B53D-4CD7-AE5E-B5E171A2B3AB}" presName="rect1" presStyleLbl="trAlignAcc1" presStyleIdx="4" presStyleCnt="7" custScaleX="92192" custLinFactNeighborX="-11452" custLinFactNeighborY="29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CC25B6-B998-491F-999F-66215903DEE0}" type="pres">
      <dgm:prSet presAssocID="{2F9729FB-B53D-4CD7-AE5E-B5E171A2B3AB}" presName="rect2" presStyleLbl="fgImgPlace1" presStyleIdx="4" presStyleCnt="7" custScaleX="244751" custScaleY="201402" custLinFactX="-84213" custLinFactNeighborX="-100000" custLinFactNeighborY="4813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9C53E123-E486-445D-AF91-1CE602DC9C87}" type="pres">
      <dgm:prSet presAssocID="{FC8A0E68-7512-4A43-A096-92E7B121B55C}" presName="sibTrans" presStyleCnt="0"/>
      <dgm:spPr/>
    </dgm:pt>
    <dgm:pt modelId="{275E464F-E6D8-44B4-ABBC-A0E011219DF9}" type="pres">
      <dgm:prSet presAssocID="{9E53E1A5-376F-427B-A1A2-004D60CB8551}" presName="composite" presStyleCnt="0"/>
      <dgm:spPr/>
    </dgm:pt>
    <dgm:pt modelId="{DD69BD9C-BAEA-4296-8E9D-FFC93E70F519}" type="pres">
      <dgm:prSet presAssocID="{9E53E1A5-376F-427B-A1A2-004D60CB8551}" presName="rect1" presStyleLbl="trAlignAcc1" presStyleIdx="5" presStyleCnt="7" custScaleX="93291" custLinFactNeighborX="32516" custLinFactNeighborY="10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E0DC4-C141-402F-B11C-F6D2177F6871}" type="pres">
      <dgm:prSet presAssocID="{9E53E1A5-376F-427B-A1A2-004D60CB8551}" presName="rect2" presStyleLbl="fgImgPlace1" presStyleIdx="5" presStyleCnt="7" custScaleX="253164" custScaleY="191370" custLinFactNeighborX="24979" custLinFactNeighborY="1632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  <dgm:pt modelId="{A9193433-70D3-4308-80B1-977B21A5B10A}" type="pres">
      <dgm:prSet presAssocID="{19654E69-135D-48E0-BC89-6A6051CB510E}" presName="sibTrans" presStyleCnt="0"/>
      <dgm:spPr/>
    </dgm:pt>
    <dgm:pt modelId="{B20C4E1E-E51C-4B6A-8429-62DC98B8EB2F}" type="pres">
      <dgm:prSet presAssocID="{91C1F7ED-939A-4C68-A0AF-2280F8D54CB7}" presName="composite" presStyleCnt="0"/>
      <dgm:spPr/>
    </dgm:pt>
    <dgm:pt modelId="{FDCC6DED-C0AC-4CC4-B303-CB9DE85E5A9F}" type="pres">
      <dgm:prSet presAssocID="{91C1F7ED-939A-4C68-A0AF-2280F8D54CB7}" presName="rect1" presStyleLbl="trAlignAcc1" presStyleIdx="6" presStyleCnt="7" custScaleX="106503" custLinFactNeighborX="42517" custLinFactNeighborY="-1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07BC10-94B6-433A-BCFF-CAFDE0068E4D}" type="pres">
      <dgm:prSet presAssocID="{91C1F7ED-939A-4C68-A0AF-2280F8D54CB7}" presName="rect2" presStyleLbl="fgImgPlace1" presStyleIdx="6" presStyleCnt="7" custScaleX="243451" custScaleY="168676" custLinFactNeighborX="42564" custLinFactNeighborY="7632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effectLst>
          <a:glow rad="1016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ru-RU"/>
        </a:p>
      </dgm:t>
    </dgm:pt>
  </dgm:ptLst>
  <dgm:cxnLst>
    <dgm:cxn modelId="{BD150696-4466-4D13-81EB-FF372A65C7D2}" srcId="{0578064F-A0DD-4F20-BE30-6B8A2D2259ED}" destId="{2F9729FB-B53D-4CD7-AE5E-B5E171A2B3AB}" srcOrd="4" destOrd="0" parTransId="{AE589F57-1FBB-4C92-BF6F-F41C99E108D2}" sibTransId="{FC8A0E68-7512-4A43-A096-92E7B121B55C}"/>
    <dgm:cxn modelId="{C69B2205-0CBC-472D-B6C8-394707F300AF}" type="presOf" srcId="{2F9729FB-B53D-4CD7-AE5E-B5E171A2B3AB}" destId="{FEC18E9C-5676-4E3E-A927-F44F4C1D8ABF}" srcOrd="0" destOrd="0" presId="urn:microsoft.com/office/officeart/2008/layout/PictureStrips"/>
    <dgm:cxn modelId="{2760D413-A961-42A2-9C0E-6A2AA008C3B8}" type="presOf" srcId="{2E882363-05C0-4702-82FE-B68925C9C7C8}" destId="{5E11BBAD-CA7F-49E3-9EDF-7427534965A5}" srcOrd="0" destOrd="0" presId="urn:microsoft.com/office/officeart/2008/layout/PictureStrips"/>
    <dgm:cxn modelId="{7333E140-7462-4691-ABD1-636984A1221E}" srcId="{0578064F-A0DD-4F20-BE30-6B8A2D2259ED}" destId="{0FC2BBF7-70E1-4BAA-9A32-65BDF660D1A2}" srcOrd="2" destOrd="0" parTransId="{FEE33158-5DD3-4BF1-9338-3E666E2C9F26}" sibTransId="{C86F5984-53D2-4D29-93DD-0AE6BFEB36B7}"/>
    <dgm:cxn modelId="{618ACA2B-99BD-4AF6-9EA3-2E359B50C6D4}" type="presOf" srcId="{0578064F-A0DD-4F20-BE30-6B8A2D2259ED}" destId="{C0DE69C9-B5A8-4B8B-877F-3C12C6417E48}" srcOrd="0" destOrd="0" presId="urn:microsoft.com/office/officeart/2008/layout/PictureStrips"/>
    <dgm:cxn modelId="{8801FD10-D306-4F49-A724-434B9B9EC5A0}" srcId="{0578064F-A0DD-4F20-BE30-6B8A2D2259ED}" destId="{2E882363-05C0-4702-82FE-B68925C9C7C8}" srcOrd="3" destOrd="0" parTransId="{73ADA570-A97F-49B5-9E7E-0A55E270C205}" sibTransId="{6A563A6B-61E8-434F-8F4C-CB6633020BDA}"/>
    <dgm:cxn modelId="{9213D39C-438C-47C4-9433-659127B86265}" type="presOf" srcId="{91C1F7ED-939A-4C68-A0AF-2280F8D54CB7}" destId="{FDCC6DED-C0AC-4CC4-B303-CB9DE85E5A9F}" srcOrd="0" destOrd="0" presId="urn:microsoft.com/office/officeart/2008/layout/PictureStrips"/>
    <dgm:cxn modelId="{DF211C88-D164-426A-BA09-2B5B7BC6C024}" srcId="{0578064F-A0DD-4F20-BE30-6B8A2D2259ED}" destId="{9E53E1A5-376F-427B-A1A2-004D60CB8551}" srcOrd="5" destOrd="0" parTransId="{5581263F-423E-40E8-AA5A-BDD1D480813B}" sibTransId="{19654E69-135D-48E0-BC89-6A6051CB510E}"/>
    <dgm:cxn modelId="{A943EA17-BCC2-46F9-9F00-B6CBA678F1AF}" srcId="{0578064F-A0DD-4F20-BE30-6B8A2D2259ED}" destId="{91C1F7ED-939A-4C68-A0AF-2280F8D54CB7}" srcOrd="6" destOrd="0" parTransId="{C4D61779-2FFA-46EA-AEF3-8381F9BC3E47}" sibTransId="{A9C4DE07-BEFC-4FC4-877C-5F45C51B936D}"/>
    <dgm:cxn modelId="{3CAF6C92-30B0-4637-AAC7-6FD4FE3B2778}" type="presOf" srcId="{5BB5479E-8E20-43AC-B81B-891296EBCB95}" destId="{C6D49B76-DDD1-43AB-B456-3A4ACD068D63}" srcOrd="0" destOrd="0" presId="urn:microsoft.com/office/officeart/2008/layout/PictureStrips"/>
    <dgm:cxn modelId="{7EDC9138-5962-4F8B-87E4-A6A8F3AAE331}" srcId="{0578064F-A0DD-4F20-BE30-6B8A2D2259ED}" destId="{E6F5D012-7393-41AB-8987-B666A107C096}" srcOrd="0" destOrd="0" parTransId="{9B575F2C-1E50-4020-9950-BC15C50C0FC4}" sibTransId="{8D27F1BE-8539-483A-AE0A-7D4EF7CA0D49}"/>
    <dgm:cxn modelId="{985BE403-269F-46D4-955E-4FBBBFD39335}" type="presOf" srcId="{0FC2BBF7-70E1-4BAA-9A32-65BDF660D1A2}" destId="{8CD18D06-A82A-4239-8A08-DDA2C3B37926}" srcOrd="0" destOrd="0" presId="urn:microsoft.com/office/officeart/2008/layout/PictureStrips"/>
    <dgm:cxn modelId="{2EC39455-CFF0-4C95-8012-3E397A800420}" type="presOf" srcId="{9E53E1A5-376F-427B-A1A2-004D60CB8551}" destId="{DD69BD9C-BAEA-4296-8E9D-FFC93E70F519}" srcOrd="0" destOrd="0" presId="urn:microsoft.com/office/officeart/2008/layout/PictureStrips"/>
    <dgm:cxn modelId="{E8371D0C-4B39-482D-B08E-7902AC1D3EB4}" srcId="{0578064F-A0DD-4F20-BE30-6B8A2D2259ED}" destId="{5BB5479E-8E20-43AC-B81B-891296EBCB95}" srcOrd="1" destOrd="0" parTransId="{E5ECFD9C-6603-4FEE-827B-D65509FB10DA}" sibTransId="{1AB85E39-7F05-494B-95E0-4A0980A5E4A7}"/>
    <dgm:cxn modelId="{98EB6C91-0875-48C4-8C91-F741E94AF565}" type="presOf" srcId="{E6F5D012-7393-41AB-8987-B666A107C096}" destId="{6004E05F-8548-4AEF-99B8-698496B618FD}" srcOrd="0" destOrd="0" presId="urn:microsoft.com/office/officeart/2008/layout/PictureStrips"/>
    <dgm:cxn modelId="{4A05ADD5-8CE6-4651-AC04-1586A4D82C03}" type="presParOf" srcId="{C0DE69C9-B5A8-4B8B-877F-3C12C6417E48}" destId="{7F56F0FA-FF3D-46FB-B2ED-14F03222361B}" srcOrd="0" destOrd="0" presId="urn:microsoft.com/office/officeart/2008/layout/PictureStrips"/>
    <dgm:cxn modelId="{E55DFD81-3CAD-46DB-A9EB-D2811B2D2A8F}" type="presParOf" srcId="{7F56F0FA-FF3D-46FB-B2ED-14F03222361B}" destId="{6004E05F-8548-4AEF-99B8-698496B618FD}" srcOrd="0" destOrd="0" presId="urn:microsoft.com/office/officeart/2008/layout/PictureStrips"/>
    <dgm:cxn modelId="{682E6032-AA11-4F9B-BCAB-DB092A5E9F9E}" type="presParOf" srcId="{7F56F0FA-FF3D-46FB-B2ED-14F03222361B}" destId="{73C97DDF-EEF4-48E6-AB32-377F208F2D80}" srcOrd="1" destOrd="0" presId="urn:microsoft.com/office/officeart/2008/layout/PictureStrips"/>
    <dgm:cxn modelId="{85C0610E-10AA-4E1B-9ABE-F3C2210F2070}" type="presParOf" srcId="{C0DE69C9-B5A8-4B8B-877F-3C12C6417E48}" destId="{EF764B12-DCD3-43CA-B8B8-2273339DCF2E}" srcOrd="1" destOrd="0" presId="urn:microsoft.com/office/officeart/2008/layout/PictureStrips"/>
    <dgm:cxn modelId="{F7503CC7-19C9-406C-A976-513CEE443EC4}" type="presParOf" srcId="{C0DE69C9-B5A8-4B8B-877F-3C12C6417E48}" destId="{4E09EAC6-E326-43B4-972D-6025CD409D6D}" srcOrd="2" destOrd="0" presId="urn:microsoft.com/office/officeart/2008/layout/PictureStrips"/>
    <dgm:cxn modelId="{BFBC6DFE-2DC4-4C93-B239-B54EC3A1FFF6}" type="presParOf" srcId="{4E09EAC6-E326-43B4-972D-6025CD409D6D}" destId="{C6D49B76-DDD1-43AB-B456-3A4ACD068D63}" srcOrd="0" destOrd="0" presId="urn:microsoft.com/office/officeart/2008/layout/PictureStrips"/>
    <dgm:cxn modelId="{C5ECC3A6-2E7D-4865-9BB1-6691A6BA5781}" type="presParOf" srcId="{4E09EAC6-E326-43B4-972D-6025CD409D6D}" destId="{21843878-AEB3-4557-80DF-5D09BDEDE5AB}" srcOrd="1" destOrd="0" presId="urn:microsoft.com/office/officeart/2008/layout/PictureStrips"/>
    <dgm:cxn modelId="{BCAB944D-BBC3-4526-809D-9475FD4E5BCF}" type="presParOf" srcId="{C0DE69C9-B5A8-4B8B-877F-3C12C6417E48}" destId="{1DCFD590-DA30-474D-BFD1-57E74EC1510B}" srcOrd="3" destOrd="0" presId="urn:microsoft.com/office/officeart/2008/layout/PictureStrips"/>
    <dgm:cxn modelId="{260358BC-F62F-4619-B326-407CA5653635}" type="presParOf" srcId="{C0DE69C9-B5A8-4B8B-877F-3C12C6417E48}" destId="{A87DAE13-1EFC-4504-9049-9B1A8F49A2FD}" srcOrd="4" destOrd="0" presId="urn:microsoft.com/office/officeart/2008/layout/PictureStrips"/>
    <dgm:cxn modelId="{3156F669-558E-4C3F-9E0B-862B933C807C}" type="presParOf" srcId="{A87DAE13-1EFC-4504-9049-9B1A8F49A2FD}" destId="{8CD18D06-A82A-4239-8A08-DDA2C3B37926}" srcOrd="0" destOrd="0" presId="urn:microsoft.com/office/officeart/2008/layout/PictureStrips"/>
    <dgm:cxn modelId="{C7D80931-9169-494F-95D0-A1B44C7D14DF}" type="presParOf" srcId="{A87DAE13-1EFC-4504-9049-9B1A8F49A2FD}" destId="{6095C5B0-4E78-4103-A4BA-D6B3387DEF32}" srcOrd="1" destOrd="0" presId="urn:microsoft.com/office/officeart/2008/layout/PictureStrips"/>
    <dgm:cxn modelId="{1B556EED-4178-4BF9-BC11-C805D0CD155F}" type="presParOf" srcId="{C0DE69C9-B5A8-4B8B-877F-3C12C6417E48}" destId="{5CDCB675-A7F3-4B3A-8AE9-9E13494F59C4}" srcOrd="5" destOrd="0" presId="urn:microsoft.com/office/officeart/2008/layout/PictureStrips"/>
    <dgm:cxn modelId="{82C02487-6C22-4139-BCE4-F622AD7A2563}" type="presParOf" srcId="{C0DE69C9-B5A8-4B8B-877F-3C12C6417E48}" destId="{0D3373A3-B222-4EA8-A5D0-F8CD96640C1A}" srcOrd="6" destOrd="0" presId="urn:microsoft.com/office/officeart/2008/layout/PictureStrips"/>
    <dgm:cxn modelId="{FF34DD2B-D4A7-44F2-A2E0-F31699647BF3}" type="presParOf" srcId="{0D3373A3-B222-4EA8-A5D0-F8CD96640C1A}" destId="{5E11BBAD-CA7F-49E3-9EDF-7427534965A5}" srcOrd="0" destOrd="0" presId="urn:microsoft.com/office/officeart/2008/layout/PictureStrips"/>
    <dgm:cxn modelId="{0AE97679-EE2A-4C10-B394-AB73050C7F65}" type="presParOf" srcId="{0D3373A3-B222-4EA8-A5D0-F8CD96640C1A}" destId="{47CD4032-9DE4-490D-AE89-3DF6002B45F2}" srcOrd="1" destOrd="0" presId="urn:microsoft.com/office/officeart/2008/layout/PictureStrips"/>
    <dgm:cxn modelId="{9E35823B-7B88-48F5-82EF-68A6BCF611C7}" type="presParOf" srcId="{C0DE69C9-B5A8-4B8B-877F-3C12C6417E48}" destId="{897BBCB1-EA6F-48D9-8AD4-28856C345B17}" srcOrd="7" destOrd="0" presId="urn:microsoft.com/office/officeart/2008/layout/PictureStrips"/>
    <dgm:cxn modelId="{D93B4AF2-F6DD-48C5-ACEE-9CC4C0964EAE}" type="presParOf" srcId="{C0DE69C9-B5A8-4B8B-877F-3C12C6417E48}" destId="{8B5DA74A-0061-42B9-B318-8CF196B6AD84}" srcOrd="8" destOrd="0" presId="urn:microsoft.com/office/officeart/2008/layout/PictureStrips"/>
    <dgm:cxn modelId="{CBB66318-B62D-4FAF-977A-63CD0A2DD10E}" type="presParOf" srcId="{8B5DA74A-0061-42B9-B318-8CF196B6AD84}" destId="{FEC18E9C-5676-4E3E-A927-F44F4C1D8ABF}" srcOrd="0" destOrd="0" presId="urn:microsoft.com/office/officeart/2008/layout/PictureStrips"/>
    <dgm:cxn modelId="{0FB128C8-0401-478A-8CB3-CD91A3639C61}" type="presParOf" srcId="{8B5DA74A-0061-42B9-B318-8CF196B6AD84}" destId="{70CC25B6-B998-491F-999F-66215903DEE0}" srcOrd="1" destOrd="0" presId="urn:microsoft.com/office/officeart/2008/layout/PictureStrips"/>
    <dgm:cxn modelId="{1C9DD0DE-8488-4F98-9D54-A9E43F5552B7}" type="presParOf" srcId="{C0DE69C9-B5A8-4B8B-877F-3C12C6417E48}" destId="{9C53E123-E486-445D-AF91-1CE602DC9C87}" srcOrd="9" destOrd="0" presId="urn:microsoft.com/office/officeart/2008/layout/PictureStrips"/>
    <dgm:cxn modelId="{D1EA0666-FC7D-4FE2-9EBD-ABAF665DB4F4}" type="presParOf" srcId="{C0DE69C9-B5A8-4B8B-877F-3C12C6417E48}" destId="{275E464F-E6D8-44B4-ABBC-A0E011219DF9}" srcOrd="10" destOrd="0" presId="urn:microsoft.com/office/officeart/2008/layout/PictureStrips"/>
    <dgm:cxn modelId="{96788DF7-77D4-4ACC-A1E6-EA38ED5BB6A4}" type="presParOf" srcId="{275E464F-E6D8-44B4-ABBC-A0E011219DF9}" destId="{DD69BD9C-BAEA-4296-8E9D-FFC93E70F519}" srcOrd="0" destOrd="0" presId="urn:microsoft.com/office/officeart/2008/layout/PictureStrips"/>
    <dgm:cxn modelId="{F8FBC629-4145-48A6-8DB7-469C7425ABDA}" type="presParOf" srcId="{275E464F-E6D8-44B4-ABBC-A0E011219DF9}" destId="{80CE0DC4-C141-402F-B11C-F6D2177F6871}" srcOrd="1" destOrd="0" presId="urn:microsoft.com/office/officeart/2008/layout/PictureStrips"/>
    <dgm:cxn modelId="{F1270152-104D-4921-A0BC-2223FC77664E}" type="presParOf" srcId="{C0DE69C9-B5A8-4B8B-877F-3C12C6417E48}" destId="{A9193433-70D3-4308-80B1-977B21A5B10A}" srcOrd="11" destOrd="0" presId="urn:microsoft.com/office/officeart/2008/layout/PictureStrips"/>
    <dgm:cxn modelId="{C3D9C429-CAA2-4FEC-8C0F-9B88D263446E}" type="presParOf" srcId="{C0DE69C9-B5A8-4B8B-877F-3C12C6417E48}" destId="{B20C4E1E-E51C-4B6A-8429-62DC98B8EB2F}" srcOrd="12" destOrd="0" presId="urn:microsoft.com/office/officeart/2008/layout/PictureStrips"/>
    <dgm:cxn modelId="{6DD68690-E705-46D4-B15C-C5CE2FADC9D6}" type="presParOf" srcId="{B20C4E1E-E51C-4B6A-8429-62DC98B8EB2F}" destId="{FDCC6DED-C0AC-4CC4-B303-CB9DE85E5A9F}" srcOrd="0" destOrd="0" presId="urn:microsoft.com/office/officeart/2008/layout/PictureStrips"/>
    <dgm:cxn modelId="{C9366386-0A11-42A2-9448-8D4A9733004C}" type="presParOf" srcId="{B20C4E1E-E51C-4B6A-8429-62DC98B8EB2F}" destId="{1007BC10-94B6-433A-BCFF-CAFDE0068E4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E80A1B-E861-42D0-A8E2-F13A6B1C8DAD}" type="doc">
      <dgm:prSet loTypeId="urn:microsoft.com/office/officeart/2005/8/layout/radial1" loCatId="relationship" qsTypeId="urn:microsoft.com/office/officeart/2005/8/quickstyle/3d1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520F569B-7080-4B8B-9CD6-5FE5437294AA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МБДОУ КВ «Детский сад №9 «Созвездие» 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3FEE5B-3970-4DF0-9FD4-5E11396EEBB6}" type="parTrans" cxnId="{4F6DC53E-2D9F-400A-B312-B7BE8A2A8AA5}">
      <dgm:prSet/>
      <dgm:spPr/>
      <dgm:t>
        <a:bodyPr/>
        <a:lstStyle/>
        <a:p>
          <a:endParaRPr lang="ru-RU"/>
        </a:p>
      </dgm:t>
    </dgm:pt>
    <dgm:pt modelId="{109E6B79-DE07-4455-9BFE-8B30729BE28D}" type="sibTrans" cxnId="{4F6DC53E-2D9F-400A-B312-B7BE8A2A8AA5}">
      <dgm:prSet/>
      <dgm:spPr/>
      <dgm:t>
        <a:bodyPr/>
        <a:lstStyle/>
        <a:p>
          <a:endParaRPr lang="ru-RU"/>
        </a:p>
      </dgm:t>
    </dgm:pt>
    <dgm:pt modelId="{E5076DA9-841C-4EBF-8A90-9296B23845DD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Лицей №3 им. А.Е. Голованова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F07440-74E7-42FF-A4D4-FE73CFF16D2C}" type="parTrans" cxnId="{5B65DD0B-AB3C-4DED-BE29-58151A25D2FC}">
      <dgm:prSet/>
      <dgm:spPr/>
      <dgm:t>
        <a:bodyPr/>
        <a:lstStyle/>
        <a:p>
          <a:endParaRPr lang="ru-RU"/>
        </a:p>
      </dgm:t>
    </dgm:pt>
    <dgm:pt modelId="{15DC5DC2-20A2-4EAD-8E54-755A88804FEA}" type="sibTrans" cxnId="{5B65DD0B-AB3C-4DED-BE29-58151A25D2FC}">
      <dgm:prSet/>
      <dgm:spPr/>
      <dgm:t>
        <a:bodyPr/>
        <a:lstStyle/>
        <a:p>
          <a:endParaRPr lang="ru-RU"/>
        </a:p>
      </dgm:t>
    </dgm:pt>
    <dgm:pt modelId="{042ECA20-82FF-4C9F-865C-9056AC5996E0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Городская библиотека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9C0B44-222C-4F5F-B4AE-28FB6A91B4FC}" type="parTrans" cxnId="{8F761AD0-6F7A-459E-916E-260529F7052B}">
      <dgm:prSet/>
      <dgm:spPr/>
      <dgm:t>
        <a:bodyPr/>
        <a:lstStyle/>
        <a:p>
          <a:endParaRPr lang="ru-RU"/>
        </a:p>
      </dgm:t>
    </dgm:pt>
    <dgm:pt modelId="{67DF5658-E8C4-4D82-91DF-BA62DEF03B8E}" type="sibTrans" cxnId="{8F761AD0-6F7A-459E-916E-260529F7052B}">
      <dgm:prSet/>
      <dgm:spPr/>
      <dgm:t>
        <a:bodyPr/>
        <a:lstStyle/>
        <a:p>
          <a:endParaRPr lang="ru-RU"/>
        </a:p>
      </dgm:t>
    </dgm:pt>
    <dgm:pt modelId="{E0E7A456-73AD-4AB5-8E61-29E9DCE0D8F9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МАУК культурно-эстетический центр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095CCA-6126-4CC6-8E57-27917F9DBAF2}" type="parTrans" cxnId="{71C81A49-64D6-4CCB-B5CD-7FFA73A6726E}">
      <dgm:prSet/>
      <dgm:spPr/>
      <dgm:t>
        <a:bodyPr/>
        <a:lstStyle/>
        <a:p>
          <a:endParaRPr lang="ru-RU"/>
        </a:p>
      </dgm:t>
    </dgm:pt>
    <dgm:pt modelId="{AFC4375D-CC45-4BED-A935-902B40E8283B}" type="sibTrans" cxnId="{71C81A49-64D6-4CCB-B5CD-7FFA73A6726E}">
      <dgm:prSet/>
      <dgm:spPr/>
      <dgm:t>
        <a:bodyPr/>
        <a:lstStyle/>
        <a:p>
          <a:endParaRPr lang="ru-RU"/>
        </a:p>
      </dgm:t>
    </dgm:pt>
    <dgm:pt modelId="{5EFD392C-9F9E-4E0B-BAE9-0747D2FE7006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МГПУ Москва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FED8C9-A4BC-4404-A790-C3CEEF2EAD7C}" type="parTrans" cxnId="{1BCB5B4B-CF19-476D-B62D-87D574192A4E}">
      <dgm:prSet/>
      <dgm:spPr/>
      <dgm:t>
        <a:bodyPr/>
        <a:lstStyle/>
        <a:p>
          <a:endParaRPr lang="ru-RU"/>
        </a:p>
      </dgm:t>
    </dgm:pt>
    <dgm:pt modelId="{1FDD06EF-6EBE-4EA8-B666-BBBB0651B66B}" type="sibTrans" cxnId="{1BCB5B4B-CF19-476D-B62D-87D574192A4E}">
      <dgm:prSet/>
      <dgm:spPr/>
      <dgm:t>
        <a:bodyPr/>
        <a:lstStyle/>
        <a:p>
          <a:endParaRPr lang="ru-RU"/>
        </a:p>
      </dgm:t>
    </dgm:pt>
    <dgm:pt modelId="{76B631EE-DE0C-4B8A-BC88-1A43A9D4F6C5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ДОД «Музыкальная школа»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2C1C9F-8F54-40FB-83B8-F9FB8B25BE0C}" type="parTrans" cxnId="{14279B67-DBB4-4F91-B9D2-374D15D83336}">
      <dgm:prSet/>
      <dgm:spPr/>
      <dgm:t>
        <a:bodyPr/>
        <a:lstStyle/>
        <a:p>
          <a:endParaRPr lang="ru-RU"/>
        </a:p>
      </dgm:t>
    </dgm:pt>
    <dgm:pt modelId="{52643D09-72E4-4279-A9C4-4FFFF83C286F}" type="sibTrans" cxnId="{14279B67-DBB4-4F91-B9D2-374D15D83336}">
      <dgm:prSet/>
      <dgm:spPr/>
      <dgm:t>
        <a:bodyPr/>
        <a:lstStyle/>
        <a:p>
          <a:endParaRPr lang="ru-RU"/>
        </a:p>
      </dgm:t>
    </dgm:pt>
    <dgm:pt modelId="{F3AF095E-03BB-4A12-A58C-185A5CCB4EA3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МБУК ДК «Энергетик»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DF7178-2AFC-4A78-A8B1-9DB9ABB611D9}" type="parTrans" cxnId="{3CFB619C-4147-4FAF-8E46-030ED81EFA0C}">
      <dgm:prSet/>
      <dgm:spPr/>
      <dgm:t>
        <a:bodyPr/>
        <a:lstStyle/>
        <a:p>
          <a:endParaRPr lang="ru-RU"/>
        </a:p>
      </dgm:t>
    </dgm:pt>
    <dgm:pt modelId="{E568F53F-61E2-4163-ADF5-BD0B1D6407D3}" type="sibTrans" cxnId="{3CFB619C-4147-4FAF-8E46-030ED81EFA0C}">
      <dgm:prSet/>
      <dgm:spPr/>
      <dgm:t>
        <a:bodyPr/>
        <a:lstStyle/>
        <a:p>
          <a:endParaRPr lang="ru-RU"/>
        </a:p>
      </dgm:t>
    </dgm:pt>
    <dgm:pt modelId="{5CC1AD97-D680-499A-93C1-1DDD647DDC02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ДОД «ДЮСШ «Орбита»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FAFD4A-323B-495B-A500-CDCEAD0DE159}" type="parTrans" cxnId="{76C3A691-269D-420C-8D1C-DC0B5CB6F13B}">
      <dgm:prSet/>
      <dgm:spPr/>
      <dgm:t>
        <a:bodyPr/>
        <a:lstStyle/>
        <a:p>
          <a:endParaRPr lang="ru-RU"/>
        </a:p>
      </dgm:t>
    </dgm:pt>
    <dgm:pt modelId="{6A1121CB-7F12-48CF-A1A0-4540C4C911F2}" type="sibTrans" cxnId="{76C3A691-269D-420C-8D1C-DC0B5CB6F13B}">
      <dgm:prSet/>
      <dgm:spPr/>
      <dgm:t>
        <a:bodyPr/>
        <a:lstStyle/>
        <a:p>
          <a:endParaRPr lang="ru-RU"/>
        </a:p>
      </dgm:t>
    </dgm:pt>
    <dgm:pt modelId="{0FA137FC-C8D0-49FF-8C97-8E1EB5834570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Педагогический колледж №10 г. Москва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4AF930-9717-4A6F-8E31-39D0A035BF0E}" type="parTrans" cxnId="{064AE517-D771-4FE8-B0A5-A552DB057B61}">
      <dgm:prSet/>
      <dgm:spPr/>
      <dgm:t>
        <a:bodyPr/>
        <a:lstStyle/>
        <a:p>
          <a:endParaRPr lang="ru-RU"/>
        </a:p>
      </dgm:t>
    </dgm:pt>
    <dgm:pt modelId="{BAF6056B-001D-48E3-A58E-CB452B85C180}" type="sibTrans" cxnId="{064AE517-D771-4FE8-B0A5-A552DB057B61}">
      <dgm:prSet/>
      <dgm:spPr/>
      <dgm:t>
        <a:bodyPr/>
        <a:lstStyle/>
        <a:p>
          <a:endParaRPr lang="ru-RU"/>
        </a:p>
      </dgm:t>
    </dgm:pt>
    <dgm:pt modelId="{1A0C5635-F1E3-42B8-BFAF-054E73FFB150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Городская детская поликлиника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39FF36-45C0-4433-91B5-A49696A7CDF8}" type="parTrans" cxnId="{46251707-E24B-407C-AA49-F669B1899422}">
      <dgm:prSet/>
      <dgm:spPr/>
      <dgm:t>
        <a:bodyPr/>
        <a:lstStyle/>
        <a:p>
          <a:endParaRPr lang="ru-RU"/>
        </a:p>
      </dgm:t>
    </dgm:pt>
    <dgm:pt modelId="{67B9C272-3691-4D98-93C2-A4915E2EBE3D}" type="sibTrans" cxnId="{46251707-E24B-407C-AA49-F669B1899422}">
      <dgm:prSet/>
      <dgm:spPr/>
      <dgm:t>
        <a:bodyPr/>
        <a:lstStyle/>
        <a:p>
          <a:endParaRPr lang="ru-RU"/>
        </a:p>
      </dgm:t>
    </dgm:pt>
    <dgm:pt modelId="{FBB3B75A-FE5E-4EB3-9F55-71F4E76AC75E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Всероссийская Ассоциация руководителей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974133-6AA9-4A31-BF39-68768836CBD3}" type="parTrans" cxnId="{3BD3254E-1A11-450F-AA2C-ABA06878B720}">
      <dgm:prSet/>
      <dgm:spPr/>
      <dgm:t>
        <a:bodyPr/>
        <a:lstStyle/>
        <a:p>
          <a:endParaRPr lang="ru-RU"/>
        </a:p>
      </dgm:t>
    </dgm:pt>
    <dgm:pt modelId="{17C8CD8E-0993-441D-90C6-6965F791431D}" type="sibTrans" cxnId="{3BD3254E-1A11-450F-AA2C-ABA06878B720}">
      <dgm:prSet/>
      <dgm:spPr/>
      <dgm:t>
        <a:bodyPr/>
        <a:lstStyle/>
        <a:p>
          <a:endParaRPr lang="ru-RU"/>
        </a:p>
      </dgm:t>
    </dgm:pt>
    <dgm:pt modelId="{816519F0-A71C-466F-9A8E-9DFA6B1ADFB4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Шефы и спонсоры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0B2745-3880-4AD1-AA1D-12C3BCBE145F}" type="parTrans" cxnId="{068FF985-2F2F-411E-B2A0-5A521104C249}">
      <dgm:prSet/>
      <dgm:spPr/>
      <dgm:t>
        <a:bodyPr/>
        <a:lstStyle/>
        <a:p>
          <a:endParaRPr lang="ru-RU"/>
        </a:p>
      </dgm:t>
    </dgm:pt>
    <dgm:pt modelId="{B44B912F-070A-4EB9-BCE4-62C8F463F12B}" type="sibTrans" cxnId="{068FF985-2F2F-411E-B2A0-5A521104C249}">
      <dgm:prSet/>
      <dgm:spPr/>
      <dgm:t>
        <a:bodyPr/>
        <a:lstStyle/>
        <a:p>
          <a:endParaRPr lang="ru-RU"/>
        </a:p>
      </dgm:t>
    </dgm:pt>
    <dgm:pt modelId="{00CAD3E8-BA37-4D52-A5FC-E7E6EFBE9726}">
      <dgm:prSet phldrT="[Текст]"/>
      <dgm:spPr/>
      <dgm:t>
        <a:bodyPr/>
        <a:lstStyle/>
        <a:p>
          <a:endParaRPr lang="ru-RU" dirty="0"/>
        </a:p>
      </dgm:t>
    </dgm:pt>
    <dgm:pt modelId="{93489DB5-513E-4F8B-8E7A-42D3431468CC}" type="parTrans" cxnId="{944F7B5F-D498-4852-9B56-5DCCEF81877A}">
      <dgm:prSet/>
      <dgm:spPr/>
      <dgm:t>
        <a:bodyPr/>
        <a:lstStyle/>
        <a:p>
          <a:endParaRPr lang="ru-RU"/>
        </a:p>
      </dgm:t>
    </dgm:pt>
    <dgm:pt modelId="{AFD526DB-2817-4084-8941-AF0E99731218}" type="sibTrans" cxnId="{944F7B5F-D498-4852-9B56-5DCCEF81877A}">
      <dgm:prSet/>
      <dgm:spPr/>
      <dgm:t>
        <a:bodyPr/>
        <a:lstStyle/>
        <a:p>
          <a:endParaRPr lang="ru-RU"/>
        </a:p>
      </dgm:t>
    </dgm:pt>
    <dgm:pt modelId="{C3CDB6DA-1A3E-4A18-BAAD-58F8C9EAFBDA}">
      <dgm:prSet phldrT="[Текст]" custT="1"/>
      <dgm:spPr/>
      <dgm:t>
        <a:bodyPr/>
        <a:lstStyle/>
        <a:p>
          <a:r>
            <a:rPr lang="ru-RU" sz="1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 «Воспитатель Подмосковья» </a:t>
          </a:r>
          <a:endParaRPr lang="ru-RU" sz="1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9EDA3-F116-4F83-A1E1-52F5D860E332}" type="sibTrans" cxnId="{9F0A419B-2872-46A8-9E91-E4FB7E307853}">
      <dgm:prSet/>
      <dgm:spPr/>
      <dgm:t>
        <a:bodyPr/>
        <a:lstStyle/>
        <a:p>
          <a:endParaRPr lang="ru-RU"/>
        </a:p>
      </dgm:t>
    </dgm:pt>
    <dgm:pt modelId="{CE0A6BE6-59D9-4206-ABD7-137E74F260F7}" type="parTrans" cxnId="{9F0A419B-2872-46A8-9E91-E4FB7E307853}">
      <dgm:prSet/>
      <dgm:spPr/>
      <dgm:t>
        <a:bodyPr/>
        <a:lstStyle/>
        <a:p>
          <a:endParaRPr lang="ru-RU"/>
        </a:p>
      </dgm:t>
    </dgm:pt>
    <dgm:pt modelId="{075C496B-6F3A-4D6B-8704-6CF49B8DC292}" type="pres">
      <dgm:prSet presAssocID="{AFE80A1B-E861-42D0-A8E2-F13A6B1C8DA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DDF0A9-CD11-4D47-BF3D-49746A1F0B91}" type="pres">
      <dgm:prSet presAssocID="{520F569B-7080-4B8B-9CD6-5FE5437294AA}" presName="centerShape" presStyleLbl="node0" presStyleIdx="0" presStyleCnt="1" custScaleX="185204" custScaleY="183459"/>
      <dgm:spPr/>
      <dgm:t>
        <a:bodyPr/>
        <a:lstStyle/>
        <a:p>
          <a:endParaRPr lang="ru-RU"/>
        </a:p>
      </dgm:t>
    </dgm:pt>
    <dgm:pt modelId="{C79A3BD4-12A1-46E6-9333-2B21124B7AC8}" type="pres">
      <dgm:prSet presAssocID="{2AF07440-74E7-42FF-A4D4-FE73CFF16D2C}" presName="Name9" presStyleLbl="parChTrans1D2" presStyleIdx="0" presStyleCnt="12"/>
      <dgm:spPr/>
      <dgm:t>
        <a:bodyPr/>
        <a:lstStyle/>
        <a:p>
          <a:endParaRPr lang="ru-RU"/>
        </a:p>
      </dgm:t>
    </dgm:pt>
    <dgm:pt modelId="{5F074702-A556-4651-94F6-A1620582ECEC}" type="pres">
      <dgm:prSet presAssocID="{2AF07440-74E7-42FF-A4D4-FE73CFF16D2C}" presName="connTx" presStyleLbl="parChTrans1D2" presStyleIdx="0" presStyleCnt="12"/>
      <dgm:spPr/>
      <dgm:t>
        <a:bodyPr/>
        <a:lstStyle/>
        <a:p>
          <a:endParaRPr lang="ru-RU"/>
        </a:p>
      </dgm:t>
    </dgm:pt>
    <dgm:pt modelId="{7FEE27EF-F629-4B3A-BD73-155E9186FAA6}" type="pres">
      <dgm:prSet presAssocID="{E5076DA9-841C-4EBF-8A90-9296B23845DD}" presName="node" presStyleLbl="node1" presStyleIdx="0" presStyleCnt="12" custScaleX="166543" custScaleY="121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223A9D-F880-49AE-8F96-51B2D78B48BD}" type="pres">
      <dgm:prSet presAssocID="{199C0B44-222C-4F5F-B4AE-28FB6A91B4FC}" presName="Name9" presStyleLbl="parChTrans1D2" presStyleIdx="1" presStyleCnt="12"/>
      <dgm:spPr/>
      <dgm:t>
        <a:bodyPr/>
        <a:lstStyle/>
        <a:p>
          <a:endParaRPr lang="ru-RU"/>
        </a:p>
      </dgm:t>
    </dgm:pt>
    <dgm:pt modelId="{0DFF813E-8409-4E00-A2E9-0E23CBF12C8D}" type="pres">
      <dgm:prSet presAssocID="{199C0B44-222C-4F5F-B4AE-28FB6A91B4FC}" presName="connTx" presStyleLbl="parChTrans1D2" presStyleIdx="1" presStyleCnt="12"/>
      <dgm:spPr/>
      <dgm:t>
        <a:bodyPr/>
        <a:lstStyle/>
        <a:p>
          <a:endParaRPr lang="ru-RU"/>
        </a:p>
      </dgm:t>
    </dgm:pt>
    <dgm:pt modelId="{504528BA-85ED-4AF9-98BB-0A02F9A60B0C}" type="pres">
      <dgm:prSet presAssocID="{042ECA20-82FF-4C9F-865C-9056AC5996E0}" presName="node" presStyleLbl="node1" presStyleIdx="1" presStyleCnt="12" custScaleX="159120" custScaleY="126921" custRadScaleRad="104668" custRadScaleInc="9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DDFCDE-83E4-47F5-9335-0EC7F5247332}" type="pres">
      <dgm:prSet presAssocID="{7C2C1C9F-8F54-40FB-83B8-F9FB8B25BE0C}" presName="Name9" presStyleLbl="parChTrans1D2" presStyleIdx="2" presStyleCnt="12"/>
      <dgm:spPr/>
      <dgm:t>
        <a:bodyPr/>
        <a:lstStyle/>
        <a:p>
          <a:endParaRPr lang="ru-RU"/>
        </a:p>
      </dgm:t>
    </dgm:pt>
    <dgm:pt modelId="{3FB8D140-05AB-45AA-BF0D-BFE1288917DA}" type="pres">
      <dgm:prSet presAssocID="{7C2C1C9F-8F54-40FB-83B8-F9FB8B25BE0C}" presName="connTx" presStyleLbl="parChTrans1D2" presStyleIdx="2" presStyleCnt="12"/>
      <dgm:spPr/>
      <dgm:t>
        <a:bodyPr/>
        <a:lstStyle/>
        <a:p>
          <a:endParaRPr lang="ru-RU"/>
        </a:p>
      </dgm:t>
    </dgm:pt>
    <dgm:pt modelId="{84799C8D-317B-41C0-BC39-8F93F8F5383A}" type="pres">
      <dgm:prSet presAssocID="{76B631EE-DE0C-4B8A-BC88-1A43A9D4F6C5}" presName="node" presStyleLbl="node1" presStyleIdx="2" presStyleCnt="12" custScaleX="172383" custScaleY="139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3BD0D7-C670-4038-996F-5763BA864FC3}" type="pres">
      <dgm:prSet presAssocID="{A8095CCA-6126-4CC6-8E57-27917F9DBAF2}" presName="Name9" presStyleLbl="parChTrans1D2" presStyleIdx="3" presStyleCnt="12"/>
      <dgm:spPr/>
      <dgm:t>
        <a:bodyPr/>
        <a:lstStyle/>
        <a:p>
          <a:endParaRPr lang="ru-RU"/>
        </a:p>
      </dgm:t>
    </dgm:pt>
    <dgm:pt modelId="{B78AA470-D3D5-4899-A840-88AB71850041}" type="pres">
      <dgm:prSet presAssocID="{A8095CCA-6126-4CC6-8E57-27917F9DBAF2}" presName="connTx" presStyleLbl="parChTrans1D2" presStyleIdx="3" presStyleCnt="12"/>
      <dgm:spPr/>
      <dgm:t>
        <a:bodyPr/>
        <a:lstStyle/>
        <a:p>
          <a:endParaRPr lang="ru-RU"/>
        </a:p>
      </dgm:t>
    </dgm:pt>
    <dgm:pt modelId="{0974683D-4DE2-4903-982A-4693906815E5}" type="pres">
      <dgm:prSet presAssocID="{E0E7A456-73AD-4AB5-8E61-29E9DCE0D8F9}" presName="node" presStyleLbl="node1" presStyleIdx="3" presStyleCnt="12" custScaleX="170449" custScaleY="122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54E6F-BD1B-4049-BB7D-E9B7E0F6A4E8}" type="pres">
      <dgm:prSet presAssocID="{4EDF7178-2AFC-4A78-A8B1-9DB9ABB611D9}" presName="Name9" presStyleLbl="parChTrans1D2" presStyleIdx="4" presStyleCnt="12"/>
      <dgm:spPr/>
      <dgm:t>
        <a:bodyPr/>
        <a:lstStyle/>
        <a:p>
          <a:endParaRPr lang="ru-RU"/>
        </a:p>
      </dgm:t>
    </dgm:pt>
    <dgm:pt modelId="{65F45B6B-0600-4DB9-BF96-7B9E47E1D614}" type="pres">
      <dgm:prSet presAssocID="{4EDF7178-2AFC-4A78-A8B1-9DB9ABB611D9}" presName="connTx" presStyleLbl="parChTrans1D2" presStyleIdx="4" presStyleCnt="12"/>
      <dgm:spPr/>
      <dgm:t>
        <a:bodyPr/>
        <a:lstStyle/>
        <a:p>
          <a:endParaRPr lang="ru-RU"/>
        </a:p>
      </dgm:t>
    </dgm:pt>
    <dgm:pt modelId="{363464D8-3CC7-4646-8BFA-78064F485F83}" type="pres">
      <dgm:prSet presAssocID="{F3AF095E-03BB-4A12-A58C-185A5CCB4EA3}" presName="node" presStyleLbl="node1" presStyleIdx="4" presStyleCnt="12" custScaleX="162857" custScaleY="133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12FA1-FF68-48ED-8106-7D64FD646524}" type="pres">
      <dgm:prSet presAssocID="{35FAFD4A-323B-495B-A500-CDCEAD0DE159}" presName="Name9" presStyleLbl="parChTrans1D2" presStyleIdx="5" presStyleCnt="12"/>
      <dgm:spPr/>
      <dgm:t>
        <a:bodyPr/>
        <a:lstStyle/>
        <a:p>
          <a:endParaRPr lang="ru-RU"/>
        </a:p>
      </dgm:t>
    </dgm:pt>
    <dgm:pt modelId="{613662E3-85C0-4C28-99BF-856C01FDC1CC}" type="pres">
      <dgm:prSet presAssocID="{35FAFD4A-323B-495B-A500-CDCEAD0DE159}" presName="connTx" presStyleLbl="parChTrans1D2" presStyleIdx="5" presStyleCnt="12"/>
      <dgm:spPr/>
      <dgm:t>
        <a:bodyPr/>
        <a:lstStyle/>
        <a:p>
          <a:endParaRPr lang="ru-RU"/>
        </a:p>
      </dgm:t>
    </dgm:pt>
    <dgm:pt modelId="{C50A6E73-7775-42BB-A925-545DB1D43243}" type="pres">
      <dgm:prSet presAssocID="{5CC1AD97-D680-499A-93C1-1DDD647DDC02}" presName="node" presStyleLbl="node1" presStyleIdx="5" presStyleCnt="12" custScaleX="178589" custScaleY="1238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300C7-760D-46EF-AC77-499B6F482EC3}" type="pres">
      <dgm:prSet presAssocID="{13FED8C9-A4BC-4404-A790-C3CEEF2EAD7C}" presName="Name9" presStyleLbl="parChTrans1D2" presStyleIdx="6" presStyleCnt="12"/>
      <dgm:spPr/>
      <dgm:t>
        <a:bodyPr/>
        <a:lstStyle/>
        <a:p>
          <a:endParaRPr lang="ru-RU"/>
        </a:p>
      </dgm:t>
    </dgm:pt>
    <dgm:pt modelId="{5CFEB0F8-DABE-4ABB-9237-7218143B67A5}" type="pres">
      <dgm:prSet presAssocID="{13FED8C9-A4BC-4404-A790-C3CEEF2EAD7C}" presName="connTx" presStyleLbl="parChTrans1D2" presStyleIdx="6" presStyleCnt="12"/>
      <dgm:spPr/>
      <dgm:t>
        <a:bodyPr/>
        <a:lstStyle/>
        <a:p>
          <a:endParaRPr lang="ru-RU"/>
        </a:p>
      </dgm:t>
    </dgm:pt>
    <dgm:pt modelId="{8F7CAE32-12DC-49D4-95FD-61A0715E428A}" type="pres">
      <dgm:prSet presAssocID="{5EFD392C-9F9E-4E0B-BAE9-0747D2FE7006}" presName="node" presStyleLbl="node1" presStyleIdx="6" presStyleCnt="12" custScaleX="167717" custScaleY="1186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86BDC-CAD1-4C5A-B266-1C3A7FAB6434}" type="pres">
      <dgm:prSet presAssocID="{874AF930-9717-4A6F-8E31-39D0A035BF0E}" presName="Name9" presStyleLbl="parChTrans1D2" presStyleIdx="7" presStyleCnt="12"/>
      <dgm:spPr/>
      <dgm:t>
        <a:bodyPr/>
        <a:lstStyle/>
        <a:p>
          <a:endParaRPr lang="ru-RU"/>
        </a:p>
      </dgm:t>
    </dgm:pt>
    <dgm:pt modelId="{BFE9D3ED-1836-4EE5-A472-DE0AA1986761}" type="pres">
      <dgm:prSet presAssocID="{874AF930-9717-4A6F-8E31-39D0A035BF0E}" presName="connTx" presStyleLbl="parChTrans1D2" presStyleIdx="7" presStyleCnt="12"/>
      <dgm:spPr/>
      <dgm:t>
        <a:bodyPr/>
        <a:lstStyle/>
        <a:p>
          <a:endParaRPr lang="ru-RU"/>
        </a:p>
      </dgm:t>
    </dgm:pt>
    <dgm:pt modelId="{F1682CED-1300-4E0A-97DC-61E38DD934CB}" type="pres">
      <dgm:prSet presAssocID="{0FA137FC-C8D0-49FF-8C97-8E1EB5834570}" presName="node" presStyleLbl="node1" presStyleIdx="7" presStyleCnt="12" custScaleX="157921" custScaleY="128647" custRadScaleRad="105210" custRadScaleInc="36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608DA-8728-4C1B-9293-D7D2F4DF138B}" type="pres">
      <dgm:prSet presAssocID="{BF39FF36-45C0-4433-91B5-A49696A7CDF8}" presName="Name9" presStyleLbl="parChTrans1D2" presStyleIdx="8" presStyleCnt="12"/>
      <dgm:spPr/>
      <dgm:t>
        <a:bodyPr/>
        <a:lstStyle/>
        <a:p>
          <a:endParaRPr lang="ru-RU"/>
        </a:p>
      </dgm:t>
    </dgm:pt>
    <dgm:pt modelId="{0F9C19CE-E5D0-4639-B353-97504EFB0878}" type="pres">
      <dgm:prSet presAssocID="{BF39FF36-45C0-4433-91B5-A49696A7CDF8}" presName="connTx" presStyleLbl="parChTrans1D2" presStyleIdx="8" presStyleCnt="12"/>
      <dgm:spPr/>
      <dgm:t>
        <a:bodyPr/>
        <a:lstStyle/>
        <a:p>
          <a:endParaRPr lang="ru-RU"/>
        </a:p>
      </dgm:t>
    </dgm:pt>
    <dgm:pt modelId="{D32DC6DA-252B-4034-A5D6-7759108E8E8D}" type="pres">
      <dgm:prSet presAssocID="{1A0C5635-F1E3-42B8-BFAF-054E73FFB150}" presName="node" presStyleLbl="node1" presStyleIdx="8" presStyleCnt="12" custScaleX="165416" custScaleY="128900" custRadScaleRad="97287" custRadScaleInc="51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F0218-1F21-454E-9B7F-1D0FC0E2B2A0}" type="pres">
      <dgm:prSet presAssocID="{7B974133-6AA9-4A31-BF39-68768836CBD3}" presName="Name9" presStyleLbl="parChTrans1D2" presStyleIdx="9" presStyleCnt="12"/>
      <dgm:spPr/>
      <dgm:t>
        <a:bodyPr/>
        <a:lstStyle/>
        <a:p>
          <a:endParaRPr lang="ru-RU"/>
        </a:p>
      </dgm:t>
    </dgm:pt>
    <dgm:pt modelId="{BCA5FB66-5528-492F-8E0E-E9E94860ECBD}" type="pres">
      <dgm:prSet presAssocID="{7B974133-6AA9-4A31-BF39-68768836CBD3}" presName="connTx" presStyleLbl="parChTrans1D2" presStyleIdx="9" presStyleCnt="12"/>
      <dgm:spPr/>
      <dgm:t>
        <a:bodyPr/>
        <a:lstStyle/>
        <a:p>
          <a:endParaRPr lang="ru-RU"/>
        </a:p>
      </dgm:t>
    </dgm:pt>
    <dgm:pt modelId="{205401C3-BFB5-4694-8059-F092F80BC4EA}" type="pres">
      <dgm:prSet presAssocID="{FBB3B75A-FE5E-4EB3-9F55-71F4E76AC75E}" presName="node" presStyleLbl="node1" presStyleIdx="9" presStyleCnt="12" custScaleX="169221" custScaleY="125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21B84-892E-48AD-A3CB-B55DC4E4FE63}" type="pres">
      <dgm:prSet presAssocID="{CE0A6BE6-59D9-4206-ABD7-137E74F260F7}" presName="Name9" presStyleLbl="parChTrans1D2" presStyleIdx="10" presStyleCnt="12"/>
      <dgm:spPr/>
      <dgm:t>
        <a:bodyPr/>
        <a:lstStyle/>
        <a:p>
          <a:endParaRPr lang="ru-RU"/>
        </a:p>
      </dgm:t>
    </dgm:pt>
    <dgm:pt modelId="{9A31CE45-CDD8-43B1-8E19-85C75EB97B68}" type="pres">
      <dgm:prSet presAssocID="{CE0A6BE6-59D9-4206-ABD7-137E74F260F7}" presName="connTx" presStyleLbl="parChTrans1D2" presStyleIdx="10" presStyleCnt="12"/>
      <dgm:spPr/>
      <dgm:t>
        <a:bodyPr/>
        <a:lstStyle/>
        <a:p>
          <a:endParaRPr lang="ru-RU"/>
        </a:p>
      </dgm:t>
    </dgm:pt>
    <dgm:pt modelId="{B53A8040-3BFC-46A2-B94F-DF02DD9B8BC1}" type="pres">
      <dgm:prSet presAssocID="{C3CDB6DA-1A3E-4A18-BAAD-58F8C9EAFBDA}" presName="node" presStyleLbl="node1" presStyleIdx="10" presStyleCnt="12" custScaleX="166837" custScaleY="122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3C5ADD-DDEB-4BB4-8185-B30B697C98DB}" type="pres">
      <dgm:prSet presAssocID="{1C0B2745-3880-4AD1-AA1D-12C3BCBE145F}" presName="Name9" presStyleLbl="parChTrans1D2" presStyleIdx="11" presStyleCnt="12"/>
      <dgm:spPr/>
      <dgm:t>
        <a:bodyPr/>
        <a:lstStyle/>
        <a:p>
          <a:endParaRPr lang="ru-RU"/>
        </a:p>
      </dgm:t>
    </dgm:pt>
    <dgm:pt modelId="{3CFCD990-863A-4C55-93A9-3F8F17867033}" type="pres">
      <dgm:prSet presAssocID="{1C0B2745-3880-4AD1-AA1D-12C3BCBE145F}" presName="connTx" presStyleLbl="parChTrans1D2" presStyleIdx="11" presStyleCnt="12"/>
      <dgm:spPr/>
      <dgm:t>
        <a:bodyPr/>
        <a:lstStyle/>
        <a:p>
          <a:endParaRPr lang="ru-RU"/>
        </a:p>
      </dgm:t>
    </dgm:pt>
    <dgm:pt modelId="{72032ABB-1CE9-41DF-80AC-8D1DA3B78E55}" type="pres">
      <dgm:prSet presAssocID="{816519F0-A71C-466F-9A8E-9DFA6B1ADFB4}" presName="node" presStyleLbl="node1" presStyleIdx="11" presStyleCnt="12" custScaleX="173729" custScaleY="132964" custRadScaleRad="102958" custRadScaleInc="-20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10832B-9943-422A-90F5-52251D972492}" type="presOf" srcId="{5CC1AD97-D680-499A-93C1-1DDD647DDC02}" destId="{C50A6E73-7775-42BB-A925-545DB1D43243}" srcOrd="0" destOrd="0" presId="urn:microsoft.com/office/officeart/2005/8/layout/radial1"/>
    <dgm:cxn modelId="{41EBDE67-8B2C-41C8-9CC1-2E44EED41B8B}" type="presOf" srcId="{CE0A6BE6-59D9-4206-ABD7-137E74F260F7}" destId="{9A31CE45-CDD8-43B1-8E19-85C75EB97B68}" srcOrd="1" destOrd="0" presId="urn:microsoft.com/office/officeart/2005/8/layout/radial1"/>
    <dgm:cxn modelId="{3BD3254E-1A11-450F-AA2C-ABA06878B720}" srcId="{520F569B-7080-4B8B-9CD6-5FE5437294AA}" destId="{FBB3B75A-FE5E-4EB3-9F55-71F4E76AC75E}" srcOrd="9" destOrd="0" parTransId="{7B974133-6AA9-4A31-BF39-68768836CBD3}" sibTransId="{17C8CD8E-0993-441D-90C6-6965F791431D}"/>
    <dgm:cxn modelId="{F423FE6F-CD33-4924-A25B-1359621117B4}" type="presOf" srcId="{13FED8C9-A4BC-4404-A790-C3CEEF2EAD7C}" destId="{2F9300C7-760D-46EF-AC77-499B6F482EC3}" srcOrd="0" destOrd="0" presId="urn:microsoft.com/office/officeart/2005/8/layout/radial1"/>
    <dgm:cxn modelId="{A1EB8D8E-F46A-4684-AED8-F5C9E34AD06D}" type="presOf" srcId="{5EFD392C-9F9E-4E0B-BAE9-0747D2FE7006}" destId="{8F7CAE32-12DC-49D4-95FD-61A0715E428A}" srcOrd="0" destOrd="0" presId="urn:microsoft.com/office/officeart/2005/8/layout/radial1"/>
    <dgm:cxn modelId="{DC8B99D8-5B58-40C1-B3EA-F2B4446E08F7}" type="presOf" srcId="{F3AF095E-03BB-4A12-A58C-185A5CCB4EA3}" destId="{363464D8-3CC7-4646-8BFA-78064F485F83}" srcOrd="0" destOrd="0" presId="urn:microsoft.com/office/officeart/2005/8/layout/radial1"/>
    <dgm:cxn modelId="{66C4C402-3C20-452E-A4B1-7BF3CC37BD3B}" type="presOf" srcId="{7B974133-6AA9-4A31-BF39-68768836CBD3}" destId="{BE0F0218-1F21-454E-9B7F-1D0FC0E2B2A0}" srcOrd="0" destOrd="0" presId="urn:microsoft.com/office/officeart/2005/8/layout/radial1"/>
    <dgm:cxn modelId="{2EA58630-5513-4EF4-93B7-BD08AC0C5F9F}" type="presOf" srcId="{874AF930-9717-4A6F-8E31-39D0A035BF0E}" destId="{BFE9D3ED-1836-4EE5-A472-DE0AA1986761}" srcOrd="1" destOrd="0" presId="urn:microsoft.com/office/officeart/2005/8/layout/radial1"/>
    <dgm:cxn modelId="{F42C5432-56C7-41A8-965D-729DED65B7C4}" type="presOf" srcId="{4EDF7178-2AFC-4A78-A8B1-9DB9ABB611D9}" destId="{65F45B6B-0600-4DB9-BF96-7B9E47E1D614}" srcOrd="1" destOrd="0" presId="urn:microsoft.com/office/officeart/2005/8/layout/radial1"/>
    <dgm:cxn modelId="{1BCB5B4B-CF19-476D-B62D-87D574192A4E}" srcId="{520F569B-7080-4B8B-9CD6-5FE5437294AA}" destId="{5EFD392C-9F9E-4E0B-BAE9-0747D2FE7006}" srcOrd="6" destOrd="0" parTransId="{13FED8C9-A4BC-4404-A790-C3CEEF2EAD7C}" sibTransId="{1FDD06EF-6EBE-4EA8-B666-BBBB0651B66B}"/>
    <dgm:cxn modelId="{3CFB619C-4147-4FAF-8E46-030ED81EFA0C}" srcId="{520F569B-7080-4B8B-9CD6-5FE5437294AA}" destId="{F3AF095E-03BB-4A12-A58C-185A5CCB4EA3}" srcOrd="4" destOrd="0" parTransId="{4EDF7178-2AFC-4A78-A8B1-9DB9ABB611D9}" sibTransId="{E568F53F-61E2-4163-ADF5-BD0B1D6407D3}"/>
    <dgm:cxn modelId="{10887E08-5279-453C-BAA4-545907C5C419}" type="presOf" srcId="{BF39FF36-45C0-4433-91B5-A49696A7CDF8}" destId="{A63608DA-8728-4C1B-9293-D7D2F4DF138B}" srcOrd="0" destOrd="0" presId="urn:microsoft.com/office/officeart/2005/8/layout/radial1"/>
    <dgm:cxn modelId="{9F0A419B-2872-46A8-9E91-E4FB7E307853}" srcId="{520F569B-7080-4B8B-9CD6-5FE5437294AA}" destId="{C3CDB6DA-1A3E-4A18-BAAD-58F8C9EAFBDA}" srcOrd="10" destOrd="0" parTransId="{CE0A6BE6-59D9-4206-ABD7-137E74F260F7}" sibTransId="{F6C9EDA3-F116-4F83-A1E1-52F5D860E332}"/>
    <dgm:cxn modelId="{D3DEEB8F-02D4-4632-BCD8-F4EB71F6CC3E}" type="presOf" srcId="{BF39FF36-45C0-4433-91B5-A49696A7CDF8}" destId="{0F9C19CE-E5D0-4639-B353-97504EFB0878}" srcOrd="1" destOrd="0" presId="urn:microsoft.com/office/officeart/2005/8/layout/radial1"/>
    <dgm:cxn modelId="{4C2F421E-8877-44E4-A78B-75DA580F60F1}" type="presOf" srcId="{2AF07440-74E7-42FF-A4D4-FE73CFF16D2C}" destId="{5F074702-A556-4651-94F6-A1620582ECEC}" srcOrd="1" destOrd="0" presId="urn:microsoft.com/office/officeart/2005/8/layout/radial1"/>
    <dgm:cxn modelId="{D15BB8CA-991E-4E98-8D81-A03ABC25394F}" type="presOf" srcId="{199C0B44-222C-4F5F-B4AE-28FB6A91B4FC}" destId="{0DFF813E-8409-4E00-A2E9-0E23CBF12C8D}" srcOrd="1" destOrd="0" presId="urn:microsoft.com/office/officeart/2005/8/layout/radial1"/>
    <dgm:cxn modelId="{8F761AD0-6F7A-459E-916E-260529F7052B}" srcId="{520F569B-7080-4B8B-9CD6-5FE5437294AA}" destId="{042ECA20-82FF-4C9F-865C-9056AC5996E0}" srcOrd="1" destOrd="0" parTransId="{199C0B44-222C-4F5F-B4AE-28FB6A91B4FC}" sibTransId="{67DF5658-E8C4-4D82-91DF-BA62DEF03B8E}"/>
    <dgm:cxn modelId="{FDFD8A11-3A14-40C0-971A-2FD687E6B63A}" type="presOf" srcId="{520F569B-7080-4B8B-9CD6-5FE5437294AA}" destId="{77DDF0A9-CD11-4D47-BF3D-49746A1F0B91}" srcOrd="0" destOrd="0" presId="urn:microsoft.com/office/officeart/2005/8/layout/radial1"/>
    <dgm:cxn modelId="{F2482C3E-5322-4A0B-BB06-F45A8B5EB88F}" type="presOf" srcId="{042ECA20-82FF-4C9F-865C-9056AC5996E0}" destId="{504528BA-85ED-4AF9-98BB-0A02F9A60B0C}" srcOrd="0" destOrd="0" presId="urn:microsoft.com/office/officeart/2005/8/layout/radial1"/>
    <dgm:cxn modelId="{41F68BA2-012F-46F9-841C-A9B324A5DBF5}" type="presOf" srcId="{1C0B2745-3880-4AD1-AA1D-12C3BCBE145F}" destId="{293C5ADD-DDEB-4BB4-8185-B30B697C98DB}" srcOrd="0" destOrd="0" presId="urn:microsoft.com/office/officeart/2005/8/layout/radial1"/>
    <dgm:cxn modelId="{5B65DD0B-AB3C-4DED-BE29-58151A25D2FC}" srcId="{520F569B-7080-4B8B-9CD6-5FE5437294AA}" destId="{E5076DA9-841C-4EBF-8A90-9296B23845DD}" srcOrd="0" destOrd="0" parTransId="{2AF07440-74E7-42FF-A4D4-FE73CFF16D2C}" sibTransId="{15DC5DC2-20A2-4EAD-8E54-755A88804FEA}"/>
    <dgm:cxn modelId="{1A2A7F97-A988-4D1E-8741-339A2C72C82D}" type="presOf" srcId="{2AF07440-74E7-42FF-A4D4-FE73CFF16D2C}" destId="{C79A3BD4-12A1-46E6-9333-2B21124B7AC8}" srcOrd="0" destOrd="0" presId="urn:microsoft.com/office/officeart/2005/8/layout/radial1"/>
    <dgm:cxn modelId="{4F6DC53E-2D9F-400A-B312-B7BE8A2A8AA5}" srcId="{AFE80A1B-E861-42D0-A8E2-F13A6B1C8DAD}" destId="{520F569B-7080-4B8B-9CD6-5FE5437294AA}" srcOrd="0" destOrd="0" parTransId="{273FEE5B-3970-4DF0-9FD4-5E11396EEBB6}" sibTransId="{109E6B79-DE07-4455-9BFE-8B30729BE28D}"/>
    <dgm:cxn modelId="{E81E353F-B1BD-4BE1-9DCB-4F9D206FC457}" type="presOf" srcId="{874AF930-9717-4A6F-8E31-39D0A035BF0E}" destId="{80C86BDC-CAD1-4C5A-B266-1C3A7FAB6434}" srcOrd="0" destOrd="0" presId="urn:microsoft.com/office/officeart/2005/8/layout/radial1"/>
    <dgm:cxn modelId="{2FD334E0-9E83-4050-9E83-1DA9C1BBC0B8}" type="presOf" srcId="{7C2C1C9F-8F54-40FB-83B8-F9FB8B25BE0C}" destId="{11DDFCDE-83E4-47F5-9335-0EC7F5247332}" srcOrd="0" destOrd="0" presId="urn:microsoft.com/office/officeart/2005/8/layout/radial1"/>
    <dgm:cxn modelId="{A4BD7291-3B6A-4494-B582-95001E0E7A4A}" type="presOf" srcId="{1A0C5635-F1E3-42B8-BFAF-054E73FFB150}" destId="{D32DC6DA-252B-4034-A5D6-7759108E8E8D}" srcOrd="0" destOrd="0" presId="urn:microsoft.com/office/officeart/2005/8/layout/radial1"/>
    <dgm:cxn modelId="{944F7B5F-D498-4852-9B56-5DCCEF81877A}" srcId="{AFE80A1B-E861-42D0-A8E2-F13A6B1C8DAD}" destId="{00CAD3E8-BA37-4D52-A5FC-E7E6EFBE9726}" srcOrd="1" destOrd="0" parTransId="{93489DB5-513E-4F8B-8E7A-42D3431468CC}" sibTransId="{AFD526DB-2817-4084-8941-AF0E99731218}"/>
    <dgm:cxn modelId="{1A07C785-3E67-4C63-B3EB-3671F2405EED}" type="presOf" srcId="{E5076DA9-841C-4EBF-8A90-9296B23845DD}" destId="{7FEE27EF-F629-4B3A-BD73-155E9186FAA6}" srcOrd="0" destOrd="0" presId="urn:microsoft.com/office/officeart/2005/8/layout/radial1"/>
    <dgm:cxn modelId="{07F184B3-8D4E-4EC8-93DF-D4C4FC1E74B5}" type="presOf" srcId="{7B974133-6AA9-4A31-BF39-68768836CBD3}" destId="{BCA5FB66-5528-492F-8E0E-E9E94860ECBD}" srcOrd="1" destOrd="0" presId="urn:microsoft.com/office/officeart/2005/8/layout/radial1"/>
    <dgm:cxn modelId="{0E9E042B-DF0D-4973-9A11-B8860DD0B8DD}" type="presOf" srcId="{199C0B44-222C-4F5F-B4AE-28FB6A91B4FC}" destId="{81223A9D-F880-49AE-8F96-51B2D78B48BD}" srcOrd="0" destOrd="0" presId="urn:microsoft.com/office/officeart/2005/8/layout/radial1"/>
    <dgm:cxn modelId="{064AE517-D771-4FE8-B0A5-A552DB057B61}" srcId="{520F569B-7080-4B8B-9CD6-5FE5437294AA}" destId="{0FA137FC-C8D0-49FF-8C97-8E1EB5834570}" srcOrd="7" destOrd="0" parTransId="{874AF930-9717-4A6F-8E31-39D0A035BF0E}" sibTransId="{BAF6056B-001D-48E3-A58E-CB452B85C180}"/>
    <dgm:cxn modelId="{DCB467E7-3EA4-4D54-9DF9-DDEA253D5BCF}" type="presOf" srcId="{CE0A6BE6-59D9-4206-ABD7-137E74F260F7}" destId="{2E021B84-892E-48AD-A3CB-B55DC4E4FE63}" srcOrd="0" destOrd="0" presId="urn:microsoft.com/office/officeart/2005/8/layout/radial1"/>
    <dgm:cxn modelId="{034BB9F0-004D-478E-A937-216213700B7D}" type="presOf" srcId="{FBB3B75A-FE5E-4EB3-9F55-71F4E76AC75E}" destId="{205401C3-BFB5-4694-8059-F092F80BC4EA}" srcOrd="0" destOrd="0" presId="urn:microsoft.com/office/officeart/2005/8/layout/radial1"/>
    <dgm:cxn modelId="{71C81A49-64D6-4CCB-B5CD-7FFA73A6726E}" srcId="{520F569B-7080-4B8B-9CD6-5FE5437294AA}" destId="{E0E7A456-73AD-4AB5-8E61-29E9DCE0D8F9}" srcOrd="3" destOrd="0" parTransId="{A8095CCA-6126-4CC6-8E57-27917F9DBAF2}" sibTransId="{AFC4375D-CC45-4BED-A935-902B40E8283B}"/>
    <dgm:cxn modelId="{B45ED79D-E8E9-447E-9B86-85C895D11060}" type="presOf" srcId="{13FED8C9-A4BC-4404-A790-C3CEEF2EAD7C}" destId="{5CFEB0F8-DABE-4ABB-9237-7218143B67A5}" srcOrd="1" destOrd="0" presId="urn:microsoft.com/office/officeart/2005/8/layout/radial1"/>
    <dgm:cxn modelId="{8F81210E-D028-4540-8DE0-B035B412C7DB}" type="presOf" srcId="{A8095CCA-6126-4CC6-8E57-27917F9DBAF2}" destId="{0F3BD0D7-C670-4038-996F-5763BA864FC3}" srcOrd="0" destOrd="0" presId="urn:microsoft.com/office/officeart/2005/8/layout/radial1"/>
    <dgm:cxn modelId="{11E12623-21A2-491B-92D4-ED464159C1B4}" type="presOf" srcId="{0FA137FC-C8D0-49FF-8C97-8E1EB5834570}" destId="{F1682CED-1300-4E0A-97DC-61E38DD934CB}" srcOrd="0" destOrd="0" presId="urn:microsoft.com/office/officeart/2005/8/layout/radial1"/>
    <dgm:cxn modelId="{B6661FDA-75A7-4FF8-8B7D-03E1834CBEF1}" type="presOf" srcId="{AFE80A1B-E861-42D0-A8E2-F13A6B1C8DAD}" destId="{075C496B-6F3A-4D6B-8704-6CF49B8DC292}" srcOrd="0" destOrd="0" presId="urn:microsoft.com/office/officeart/2005/8/layout/radial1"/>
    <dgm:cxn modelId="{2BB0CDD0-CF68-4187-A3A7-6E00A88F79D5}" type="presOf" srcId="{1C0B2745-3880-4AD1-AA1D-12C3BCBE145F}" destId="{3CFCD990-863A-4C55-93A9-3F8F17867033}" srcOrd="1" destOrd="0" presId="urn:microsoft.com/office/officeart/2005/8/layout/radial1"/>
    <dgm:cxn modelId="{DA4C826E-1C1C-4003-B3A1-21CFED1B0F8E}" type="presOf" srcId="{C3CDB6DA-1A3E-4A18-BAAD-58F8C9EAFBDA}" destId="{B53A8040-3BFC-46A2-B94F-DF02DD9B8BC1}" srcOrd="0" destOrd="0" presId="urn:microsoft.com/office/officeart/2005/8/layout/radial1"/>
    <dgm:cxn modelId="{E885B466-3DB1-44E8-827B-F8DF79B50397}" type="presOf" srcId="{35FAFD4A-323B-495B-A500-CDCEAD0DE159}" destId="{86C12FA1-FF68-48ED-8106-7D64FD646524}" srcOrd="0" destOrd="0" presId="urn:microsoft.com/office/officeart/2005/8/layout/radial1"/>
    <dgm:cxn modelId="{A4779778-53AE-4B43-A5C3-29619D458A9E}" type="presOf" srcId="{E0E7A456-73AD-4AB5-8E61-29E9DCE0D8F9}" destId="{0974683D-4DE2-4903-982A-4693906815E5}" srcOrd="0" destOrd="0" presId="urn:microsoft.com/office/officeart/2005/8/layout/radial1"/>
    <dgm:cxn modelId="{E338C916-E6A6-4DCA-A469-96B0C88CA38E}" type="presOf" srcId="{7C2C1C9F-8F54-40FB-83B8-F9FB8B25BE0C}" destId="{3FB8D140-05AB-45AA-BF0D-BFE1288917DA}" srcOrd="1" destOrd="0" presId="urn:microsoft.com/office/officeart/2005/8/layout/radial1"/>
    <dgm:cxn modelId="{D5E5CB7E-A26B-4A1F-823E-87072A857FB7}" type="presOf" srcId="{816519F0-A71C-466F-9A8E-9DFA6B1ADFB4}" destId="{72032ABB-1CE9-41DF-80AC-8D1DA3B78E55}" srcOrd="0" destOrd="0" presId="urn:microsoft.com/office/officeart/2005/8/layout/radial1"/>
    <dgm:cxn modelId="{C249F523-0412-4CA5-88B5-FE014F3A7423}" type="presOf" srcId="{A8095CCA-6126-4CC6-8E57-27917F9DBAF2}" destId="{B78AA470-D3D5-4899-A840-88AB71850041}" srcOrd="1" destOrd="0" presId="urn:microsoft.com/office/officeart/2005/8/layout/radial1"/>
    <dgm:cxn modelId="{E8A6F177-0A53-46DC-B493-ACCC271E4B0D}" type="presOf" srcId="{76B631EE-DE0C-4B8A-BC88-1A43A9D4F6C5}" destId="{84799C8D-317B-41C0-BC39-8F93F8F5383A}" srcOrd="0" destOrd="0" presId="urn:microsoft.com/office/officeart/2005/8/layout/radial1"/>
    <dgm:cxn modelId="{76C3A691-269D-420C-8D1C-DC0B5CB6F13B}" srcId="{520F569B-7080-4B8B-9CD6-5FE5437294AA}" destId="{5CC1AD97-D680-499A-93C1-1DDD647DDC02}" srcOrd="5" destOrd="0" parTransId="{35FAFD4A-323B-495B-A500-CDCEAD0DE159}" sibTransId="{6A1121CB-7F12-48CF-A1A0-4540C4C911F2}"/>
    <dgm:cxn modelId="{46251707-E24B-407C-AA49-F669B1899422}" srcId="{520F569B-7080-4B8B-9CD6-5FE5437294AA}" destId="{1A0C5635-F1E3-42B8-BFAF-054E73FFB150}" srcOrd="8" destOrd="0" parTransId="{BF39FF36-45C0-4433-91B5-A49696A7CDF8}" sibTransId="{67B9C272-3691-4D98-93C2-A4915E2EBE3D}"/>
    <dgm:cxn modelId="{DC2C9B7E-3B08-4222-8086-A81162E07D8B}" type="presOf" srcId="{35FAFD4A-323B-495B-A500-CDCEAD0DE159}" destId="{613662E3-85C0-4C28-99BF-856C01FDC1CC}" srcOrd="1" destOrd="0" presId="urn:microsoft.com/office/officeart/2005/8/layout/radial1"/>
    <dgm:cxn modelId="{068FF985-2F2F-411E-B2A0-5A521104C249}" srcId="{520F569B-7080-4B8B-9CD6-5FE5437294AA}" destId="{816519F0-A71C-466F-9A8E-9DFA6B1ADFB4}" srcOrd="11" destOrd="0" parTransId="{1C0B2745-3880-4AD1-AA1D-12C3BCBE145F}" sibTransId="{B44B912F-070A-4EB9-BCE4-62C8F463F12B}"/>
    <dgm:cxn modelId="{14279B67-DBB4-4F91-B9D2-374D15D83336}" srcId="{520F569B-7080-4B8B-9CD6-5FE5437294AA}" destId="{76B631EE-DE0C-4B8A-BC88-1A43A9D4F6C5}" srcOrd="2" destOrd="0" parTransId="{7C2C1C9F-8F54-40FB-83B8-F9FB8B25BE0C}" sibTransId="{52643D09-72E4-4279-A9C4-4FFFF83C286F}"/>
    <dgm:cxn modelId="{14DBED20-A1DA-4DCD-AF07-E34B872BDEC4}" type="presOf" srcId="{4EDF7178-2AFC-4A78-A8B1-9DB9ABB611D9}" destId="{B6654E6F-BD1B-4049-BB7D-E9B7E0F6A4E8}" srcOrd="0" destOrd="0" presId="urn:microsoft.com/office/officeart/2005/8/layout/radial1"/>
    <dgm:cxn modelId="{28A5E232-2A4F-4B92-AF18-A119221FB1F4}" type="presParOf" srcId="{075C496B-6F3A-4D6B-8704-6CF49B8DC292}" destId="{77DDF0A9-CD11-4D47-BF3D-49746A1F0B91}" srcOrd="0" destOrd="0" presId="urn:microsoft.com/office/officeart/2005/8/layout/radial1"/>
    <dgm:cxn modelId="{68123AEF-2A79-459E-9785-A6A8BF29A940}" type="presParOf" srcId="{075C496B-6F3A-4D6B-8704-6CF49B8DC292}" destId="{C79A3BD4-12A1-46E6-9333-2B21124B7AC8}" srcOrd="1" destOrd="0" presId="urn:microsoft.com/office/officeart/2005/8/layout/radial1"/>
    <dgm:cxn modelId="{1B3F8DC6-6DC4-40DA-8725-3183AB1632A1}" type="presParOf" srcId="{C79A3BD4-12A1-46E6-9333-2B21124B7AC8}" destId="{5F074702-A556-4651-94F6-A1620582ECEC}" srcOrd="0" destOrd="0" presId="urn:microsoft.com/office/officeart/2005/8/layout/radial1"/>
    <dgm:cxn modelId="{7CCAB7E9-4119-42A3-B9C4-6219CCC2FAC8}" type="presParOf" srcId="{075C496B-6F3A-4D6B-8704-6CF49B8DC292}" destId="{7FEE27EF-F629-4B3A-BD73-155E9186FAA6}" srcOrd="2" destOrd="0" presId="urn:microsoft.com/office/officeart/2005/8/layout/radial1"/>
    <dgm:cxn modelId="{C079F86A-B473-4CA1-845F-F36BC9DD84BB}" type="presParOf" srcId="{075C496B-6F3A-4D6B-8704-6CF49B8DC292}" destId="{81223A9D-F880-49AE-8F96-51B2D78B48BD}" srcOrd="3" destOrd="0" presId="urn:microsoft.com/office/officeart/2005/8/layout/radial1"/>
    <dgm:cxn modelId="{3DE8DD7B-D3F7-4F78-A624-C40358F28393}" type="presParOf" srcId="{81223A9D-F880-49AE-8F96-51B2D78B48BD}" destId="{0DFF813E-8409-4E00-A2E9-0E23CBF12C8D}" srcOrd="0" destOrd="0" presId="urn:microsoft.com/office/officeart/2005/8/layout/radial1"/>
    <dgm:cxn modelId="{30E4EF9A-91C2-4DBC-871F-5540D66B79B5}" type="presParOf" srcId="{075C496B-6F3A-4D6B-8704-6CF49B8DC292}" destId="{504528BA-85ED-4AF9-98BB-0A02F9A60B0C}" srcOrd="4" destOrd="0" presId="urn:microsoft.com/office/officeart/2005/8/layout/radial1"/>
    <dgm:cxn modelId="{EC369BF3-89E8-48F5-AD8F-34D32B078311}" type="presParOf" srcId="{075C496B-6F3A-4D6B-8704-6CF49B8DC292}" destId="{11DDFCDE-83E4-47F5-9335-0EC7F5247332}" srcOrd="5" destOrd="0" presId="urn:microsoft.com/office/officeart/2005/8/layout/radial1"/>
    <dgm:cxn modelId="{AD5714E9-BBB7-48FB-940D-3E392FD6FEB6}" type="presParOf" srcId="{11DDFCDE-83E4-47F5-9335-0EC7F5247332}" destId="{3FB8D140-05AB-45AA-BF0D-BFE1288917DA}" srcOrd="0" destOrd="0" presId="urn:microsoft.com/office/officeart/2005/8/layout/radial1"/>
    <dgm:cxn modelId="{F34793C2-B9AA-41D8-AB49-71B8DD88A8E9}" type="presParOf" srcId="{075C496B-6F3A-4D6B-8704-6CF49B8DC292}" destId="{84799C8D-317B-41C0-BC39-8F93F8F5383A}" srcOrd="6" destOrd="0" presId="urn:microsoft.com/office/officeart/2005/8/layout/radial1"/>
    <dgm:cxn modelId="{5AE2CB41-D701-49C4-A5DA-1A515ACE66F0}" type="presParOf" srcId="{075C496B-6F3A-4D6B-8704-6CF49B8DC292}" destId="{0F3BD0D7-C670-4038-996F-5763BA864FC3}" srcOrd="7" destOrd="0" presId="urn:microsoft.com/office/officeart/2005/8/layout/radial1"/>
    <dgm:cxn modelId="{2E051BFB-EC86-41B5-87FA-69A97AC407EC}" type="presParOf" srcId="{0F3BD0D7-C670-4038-996F-5763BA864FC3}" destId="{B78AA470-D3D5-4899-A840-88AB71850041}" srcOrd="0" destOrd="0" presId="urn:microsoft.com/office/officeart/2005/8/layout/radial1"/>
    <dgm:cxn modelId="{C1D0ECD6-471C-4CB2-A64A-948F37F28A7C}" type="presParOf" srcId="{075C496B-6F3A-4D6B-8704-6CF49B8DC292}" destId="{0974683D-4DE2-4903-982A-4693906815E5}" srcOrd="8" destOrd="0" presId="urn:microsoft.com/office/officeart/2005/8/layout/radial1"/>
    <dgm:cxn modelId="{BBBC4F3F-2D07-454B-9977-A7A40408ECD8}" type="presParOf" srcId="{075C496B-6F3A-4D6B-8704-6CF49B8DC292}" destId="{B6654E6F-BD1B-4049-BB7D-E9B7E0F6A4E8}" srcOrd="9" destOrd="0" presId="urn:microsoft.com/office/officeart/2005/8/layout/radial1"/>
    <dgm:cxn modelId="{7CB0E497-D077-4EF7-9DA2-82AEC44C36E4}" type="presParOf" srcId="{B6654E6F-BD1B-4049-BB7D-E9B7E0F6A4E8}" destId="{65F45B6B-0600-4DB9-BF96-7B9E47E1D614}" srcOrd="0" destOrd="0" presId="urn:microsoft.com/office/officeart/2005/8/layout/radial1"/>
    <dgm:cxn modelId="{162DCF4B-B7CF-4DC0-BCF0-706281CE3887}" type="presParOf" srcId="{075C496B-6F3A-4D6B-8704-6CF49B8DC292}" destId="{363464D8-3CC7-4646-8BFA-78064F485F83}" srcOrd="10" destOrd="0" presId="urn:microsoft.com/office/officeart/2005/8/layout/radial1"/>
    <dgm:cxn modelId="{7E50464D-B2BB-41FC-84B9-5F19A7D7DA09}" type="presParOf" srcId="{075C496B-6F3A-4D6B-8704-6CF49B8DC292}" destId="{86C12FA1-FF68-48ED-8106-7D64FD646524}" srcOrd="11" destOrd="0" presId="urn:microsoft.com/office/officeart/2005/8/layout/radial1"/>
    <dgm:cxn modelId="{694EB699-E123-488C-82A5-A6EA718D9070}" type="presParOf" srcId="{86C12FA1-FF68-48ED-8106-7D64FD646524}" destId="{613662E3-85C0-4C28-99BF-856C01FDC1CC}" srcOrd="0" destOrd="0" presId="urn:microsoft.com/office/officeart/2005/8/layout/radial1"/>
    <dgm:cxn modelId="{0915F5DD-1785-4FAA-84EA-E7E5FC70E48A}" type="presParOf" srcId="{075C496B-6F3A-4D6B-8704-6CF49B8DC292}" destId="{C50A6E73-7775-42BB-A925-545DB1D43243}" srcOrd="12" destOrd="0" presId="urn:microsoft.com/office/officeart/2005/8/layout/radial1"/>
    <dgm:cxn modelId="{0D51EAD7-7D69-4BDE-8D7D-CE2EA35BB3F7}" type="presParOf" srcId="{075C496B-6F3A-4D6B-8704-6CF49B8DC292}" destId="{2F9300C7-760D-46EF-AC77-499B6F482EC3}" srcOrd="13" destOrd="0" presId="urn:microsoft.com/office/officeart/2005/8/layout/radial1"/>
    <dgm:cxn modelId="{DB57CB47-707D-4CC1-A9C3-18262528BBDC}" type="presParOf" srcId="{2F9300C7-760D-46EF-AC77-499B6F482EC3}" destId="{5CFEB0F8-DABE-4ABB-9237-7218143B67A5}" srcOrd="0" destOrd="0" presId="urn:microsoft.com/office/officeart/2005/8/layout/radial1"/>
    <dgm:cxn modelId="{58CDFC94-3D37-4B45-B506-78FC9A197DEE}" type="presParOf" srcId="{075C496B-6F3A-4D6B-8704-6CF49B8DC292}" destId="{8F7CAE32-12DC-49D4-95FD-61A0715E428A}" srcOrd="14" destOrd="0" presId="urn:microsoft.com/office/officeart/2005/8/layout/radial1"/>
    <dgm:cxn modelId="{A518D10E-3001-4012-AB84-C8BF2561ECA0}" type="presParOf" srcId="{075C496B-6F3A-4D6B-8704-6CF49B8DC292}" destId="{80C86BDC-CAD1-4C5A-B266-1C3A7FAB6434}" srcOrd="15" destOrd="0" presId="urn:microsoft.com/office/officeart/2005/8/layout/radial1"/>
    <dgm:cxn modelId="{4FD2CF2C-7423-44BE-987E-5178DDE39B35}" type="presParOf" srcId="{80C86BDC-CAD1-4C5A-B266-1C3A7FAB6434}" destId="{BFE9D3ED-1836-4EE5-A472-DE0AA1986761}" srcOrd="0" destOrd="0" presId="urn:microsoft.com/office/officeart/2005/8/layout/radial1"/>
    <dgm:cxn modelId="{A4F4F23F-1645-4385-A321-0EC7267879FD}" type="presParOf" srcId="{075C496B-6F3A-4D6B-8704-6CF49B8DC292}" destId="{F1682CED-1300-4E0A-97DC-61E38DD934CB}" srcOrd="16" destOrd="0" presId="urn:microsoft.com/office/officeart/2005/8/layout/radial1"/>
    <dgm:cxn modelId="{2A3414E5-8F41-4C76-A2B3-EA41FD5028AF}" type="presParOf" srcId="{075C496B-6F3A-4D6B-8704-6CF49B8DC292}" destId="{A63608DA-8728-4C1B-9293-D7D2F4DF138B}" srcOrd="17" destOrd="0" presId="urn:microsoft.com/office/officeart/2005/8/layout/radial1"/>
    <dgm:cxn modelId="{60A6DB8A-2C03-4FDA-A33B-A9CE6FBAAA07}" type="presParOf" srcId="{A63608DA-8728-4C1B-9293-D7D2F4DF138B}" destId="{0F9C19CE-E5D0-4639-B353-97504EFB0878}" srcOrd="0" destOrd="0" presId="urn:microsoft.com/office/officeart/2005/8/layout/radial1"/>
    <dgm:cxn modelId="{901E560C-8121-4F48-A021-07E6BB9DE140}" type="presParOf" srcId="{075C496B-6F3A-4D6B-8704-6CF49B8DC292}" destId="{D32DC6DA-252B-4034-A5D6-7759108E8E8D}" srcOrd="18" destOrd="0" presId="urn:microsoft.com/office/officeart/2005/8/layout/radial1"/>
    <dgm:cxn modelId="{B6A2A85A-F6E6-4C0C-ADB4-A98F7C89C063}" type="presParOf" srcId="{075C496B-6F3A-4D6B-8704-6CF49B8DC292}" destId="{BE0F0218-1F21-454E-9B7F-1D0FC0E2B2A0}" srcOrd="19" destOrd="0" presId="urn:microsoft.com/office/officeart/2005/8/layout/radial1"/>
    <dgm:cxn modelId="{CCA27F8A-4092-4456-9604-8D56ABD0196E}" type="presParOf" srcId="{BE0F0218-1F21-454E-9B7F-1D0FC0E2B2A0}" destId="{BCA5FB66-5528-492F-8E0E-E9E94860ECBD}" srcOrd="0" destOrd="0" presId="urn:microsoft.com/office/officeart/2005/8/layout/radial1"/>
    <dgm:cxn modelId="{F4217B78-871D-4D92-86D8-7EEA6C7435DF}" type="presParOf" srcId="{075C496B-6F3A-4D6B-8704-6CF49B8DC292}" destId="{205401C3-BFB5-4694-8059-F092F80BC4EA}" srcOrd="20" destOrd="0" presId="urn:microsoft.com/office/officeart/2005/8/layout/radial1"/>
    <dgm:cxn modelId="{4C129B6D-9906-4AD6-8397-F7AB1C4FE8A5}" type="presParOf" srcId="{075C496B-6F3A-4D6B-8704-6CF49B8DC292}" destId="{2E021B84-892E-48AD-A3CB-B55DC4E4FE63}" srcOrd="21" destOrd="0" presId="urn:microsoft.com/office/officeart/2005/8/layout/radial1"/>
    <dgm:cxn modelId="{8E6C1A9F-1FB5-42EE-A459-FCE6EBEDAD1D}" type="presParOf" srcId="{2E021B84-892E-48AD-A3CB-B55DC4E4FE63}" destId="{9A31CE45-CDD8-43B1-8E19-85C75EB97B68}" srcOrd="0" destOrd="0" presId="urn:microsoft.com/office/officeart/2005/8/layout/radial1"/>
    <dgm:cxn modelId="{94F45597-9EA8-48C3-9885-BC5089F6A085}" type="presParOf" srcId="{075C496B-6F3A-4D6B-8704-6CF49B8DC292}" destId="{B53A8040-3BFC-46A2-B94F-DF02DD9B8BC1}" srcOrd="22" destOrd="0" presId="urn:microsoft.com/office/officeart/2005/8/layout/radial1"/>
    <dgm:cxn modelId="{C8778988-36BB-4B29-98C0-016CE5473E47}" type="presParOf" srcId="{075C496B-6F3A-4D6B-8704-6CF49B8DC292}" destId="{293C5ADD-DDEB-4BB4-8185-B30B697C98DB}" srcOrd="23" destOrd="0" presId="urn:microsoft.com/office/officeart/2005/8/layout/radial1"/>
    <dgm:cxn modelId="{BA090ABE-A5D4-4F93-A6AA-E84914EE910C}" type="presParOf" srcId="{293C5ADD-DDEB-4BB4-8185-B30B697C98DB}" destId="{3CFCD990-863A-4C55-93A9-3F8F17867033}" srcOrd="0" destOrd="0" presId="urn:microsoft.com/office/officeart/2005/8/layout/radial1"/>
    <dgm:cxn modelId="{21A75EB7-E18D-4D1B-9065-6B802A49D70F}" type="presParOf" srcId="{075C496B-6F3A-4D6B-8704-6CF49B8DC292}" destId="{72032ABB-1CE9-41DF-80AC-8D1DA3B78E55}" srcOrd="2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F635-625B-4ECE-BE88-BC6568BE2024}">
      <dsp:nvSpPr>
        <dsp:cNvPr id="0" name=""/>
        <dsp:cNvSpPr/>
      </dsp:nvSpPr>
      <dsp:spPr>
        <a:xfrm>
          <a:off x="1040422" y="2541004"/>
          <a:ext cx="1569410" cy="168090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ТОНКИЙ ПСИХОЛОГ 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01990" y="2821155"/>
        <a:ext cx="1046274" cy="1120603"/>
      </dsp:txXfrm>
    </dsp:sp>
    <dsp:sp modelId="{E07638CC-1866-4231-AE3F-FE7337377D87}">
      <dsp:nvSpPr>
        <dsp:cNvPr id="0" name=""/>
        <dsp:cNvSpPr/>
      </dsp:nvSpPr>
      <dsp:spPr>
        <a:xfrm>
          <a:off x="1271901" y="3210573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4F65F5-BE11-4EDA-8B46-61F84F012609}">
      <dsp:nvSpPr>
        <dsp:cNvPr id="0" name=""/>
        <dsp:cNvSpPr/>
      </dsp:nvSpPr>
      <dsp:spPr>
        <a:xfrm>
          <a:off x="4824536" y="3261077"/>
          <a:ext cx="1655906" cy="164561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14727-7E5B-4224-B6A0-6E685B6AC4D5}">
      <dsp:nvSpPr>
        <dsp:cNvPr id="0" name=""/>
        <dsp:cNvSpPr/>
      </dsp:nvSpPr>
      <dsp:spPr>
        <a:xfrm>
          <a:off x="981452" y="3044843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8BD90-7D2E-431D-8002-D12BD44656E7}">
      <dsp:nvSpPr>
        <dsp:cNvPr id="0" name=""/>
        <dsp:cNvSpPr/>
      </dsp:nvSpPr>
      <dsp:spPr>
        <a:xfrm>
          <a:off x="2232243" y="1944218"/>
          <a:ext cx="1678778" cy="148532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РАЧИТЕЛЬНЫЙ ХОЗЯИН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95918" y="2177508"/>
        <a:ext cx="1151428" cy="1018740"/>
      </dsp:txXfrm>
    </dsp:sp>
    <dsp:sp modelId="{7C195598-4957-41E9-B68C-1794702FE11B}">
      <dsp:nvSpPr>
        <dsp:cNvPr id="0" name=""/>
        <dsp:cNvSpPr/>
      </dsp:nvSpPr>
      <dsp:spPr>
        <a:xfrm>
          <a:off x="3386083" y="3017014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8708BC-71D8-4FD6-AD6D-D9A3C1653ACD}">
      <dsp:nvSpPr>
        <dsp:cNvPr id="0" name=""/>
        <dsp:cNvSpPr/>
      </dsp:nvSpPr>
      <dsp:spPr>
        <a:xfrm>
          <a:off x="3740721" y="2649643"/>
          <a:ext cx="1454936" cy="1248871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072ABA-4304-450B-866B-E9B0238915AF}">
      <dsp:nvSpPr>
        <dsp:cNvPr id="0" name=""/>
        <dsp:cNvSpPr/>
      </dsp:nvSpPr>
      <dsp:spPr>
        <a:xfrm>
          <a:off x="3775683" y="3205379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E9CCEA-E308-4A4B-851A-A8B86F3DB307}">
      <dsp:nvSpPr>
        <dsp:cNvPr id="0" name=""/>
        <dsp:cNvSpPr/>
      </dsp:nvSpPr>
      <dsp:spPr>
        <a:xfrm>
          <a:off x="1080127" y="1124138"/>
          <a:ext cx="1606686" cy="1401945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ГРАМОТНЫЙ ОРГАНИЗАТОР 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30846" y="1342908"/>
        <a:ext cx="1105248" cy="964405"/>
      </dsp:txXfrm>
    </dsp:sp>
    <dsp:sp modelId="{21E4E979-E876-4B7D-8B06-472C6E5B0DC6}">
      <dsp:nvSpPr>
        <dsp:cNvPr id="0" name=""/>
        <dsp:cNvSpPr/>
      </dsp:nvSpPr>
      <dsp:spPr>
        <a:xfrm>
          <a:off x="2227516" y="1288397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234DE-975F-428E-BC06-18DB7D53DA28}">
      <dsp:nvSpPr>
        <dsp:cNvPr id="0" name=""/>
        <dsp:cNvSpPr/>
      </dsp:nvSpPr>
      <dsp:spPr>
        <a:xfrm>
          <a:off x="2205144" y="362684"/>
          <a:ext cx="1755293" cy="157746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1B139-CBBE-4D0F-9A0F-0392F0C669FA}">
      <dsp:nvSpPr>
        <dsp:cNvPr id="0" name=""/>
        <dsp:cNvSpPr/>
      </dsp:nvSpPr>
      <dsp:spPr>
        <a:xfrm>
          <a:off x="2530516" y="1130222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E29C79-DD7F-48A0-BBCE-33CDE0F6A420}">
      <dsp:nvSpPr>
        <dsp:cNvPr id="0" name=""/>
        <dsp:cNvSpPr/>
      </dsp:nvSpPr>
      <dsp:spPr>
        <a:xfrm>
          <a:off x="3528395" y="1146938"/>
          <a:ext cx="1680000" cy="143565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РАСЧЕТЛИВЫЙ ФИНАНСИСТ 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88033" y="1368813"/>
        <a:ext cx="1160724" cy="991902"/>
      </dsp:txXfrm>
    </dsp:sp>
    <dsp:sp modelId="{152382F3-1520-4379-B996-5150D8AF2A34}">
      <dsp:nvSpPr>
        <dsp:cNvPr id="0" name=""/>
        <dsp:cNvSpPr/>
      </dsp:nvSpPr>
      <dsp:spPr>
        <a:xfrm>
          <a:off x="4683990" y="1334815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6181EC-3C59-4126-93FD-A0AA6F9622DA}">
      <dsp:nvSpPr>
        <dsp:cNvPr id="0" name=""/>
        <dsp:cNvSpPr/>
      </dsp:nvSpPr>
      <dsp:spPr>
        <a:xfrm>
          <a:off x="6200525" y="1232065"/>
          <a:ext cx="1810537" cy="147721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CC0AE-AD10-47D4-A1CB-8341561342E4}">
      <dsp:nvSpPr>
        <dsp:cNvPr id="0" name=""/>
        <dsp:cNvSpPr/>
      </dsp:nvSpPr>
      <dsp:spPr>
        <a:xfrm>
          <a:off x="5372670" y="875389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D98213-991E-482E-B6FD-819C88EB01C4}">
      <dsp:nvSpPr>
        <dsp:cNvPr id="0" name=""/>
        <dsp:cNvSpPr/>
      </dsp:nvSpPr>
      <dsp:spPr>
        <a:xfrm>
          <a:off x="4871615" y="1964937"/>
          <a:ext cx="1643045" cy="128628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ИНСТРУКТОР-МЕТОДИСТ 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15726" y="2156044"/>
        <a:ext cx="1154823" cy="904073"/>
      </dsp:txXfrm>
    </dsp:sp>
    <dsp:sp modelId="{9CA75E50-2DF3-4953-AC82-8F77A62A7788}">
      <dsp:nvSpPr>
        <dsp:cNvPr id="0" name=""/>
        <dsp:cNvSpPr/>
      </dsp:nvSpPr>
      <dsp:spPr>
        <a:xfrm>
          <a:off x="5066191" y="2406812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9F7CD0-0D91-40B5-960C-79127CDBAF40}">
      <dsp:nvSpPr>
        <dsp:cNvPr id="0" name=""/>
        <dsp:cNvSpPr/>
      </dsp:nvSpPr>
      <dsp:spPr>
        <a:xfrm>
          <a:off x="3600403" y="2583053"/>
          <a:ext cx="1654117" cy="141738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274E6-BF3A-42BA-BB5E-E389D74B46FD}">
      <dsp:nvSpPr>
        <dsp:cNvPr id="0" name=""/>
        <dsp:cNvSpPr/>
      </dsp:nvSpPr>
      <dsp:spPr>
        <a:xfrm>
          <a:off x="7264931" y="3088847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FE5-7ACE-4C5C-8296-5136CE621555}">
      <dsp:nvSpPr>
        <dsp:cNvPr id="0" name=""/>
        <dsp:cNvSpPr/>
      </dsp:nvSpPr>
      <dsp:spPr>
        <a:xfrm>
          <a:off x="6120673" y="2685016"/>
          <a:ext cx="1623592" cy="124887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ЧУТКИЙ ВОСПИТАТЕЛЬ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60045" y="2869141"/>
        <a:ext cx="1144848" cy="880621"/>
      </dsp:txXfrm>
    </dsp:sp>
    <dsp:sp modelId="{152ED795-1DD3-4CA4-88A4-34F039780D8B}">
      <dsp:nvSpPr>
        <dsp:cNvPr id="0" name=""/>
        <dsp:cNvSpPr/>
      </dsp:nvSpPr>
      <dsp:spPr>
        <a:xfrm>
          <a:off x="6689889" y="2873343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95C4A0-0479-46BA-931C-ABFCC37F1026}">
      <dsp:nvSpPr>
        <dsp:cNvPr id="0" name=""/>
        <dsp:cNvSpPr/>
      </dsp:nvSpPr>
      <dsp:spPr>
        <a:xfrm>
          <a:off x="7225402" y="3333084"/>
          <a:ext cx="1739085" cy="1627866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8CB0A-7355-40DD-8918-ADE9DF57C7E0}">
      <dsp:nvSpPr>
        <dsp:cNvPr id="0" name=""/>
        <dsp:cNvSpPr/>
      </dsp:nvSpPr>
      <dsp:spPr>
        <a:xfrm>
          <a:off x="5295154" y="4627375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631C4B-9A05-46D9-B477-A69C3D9ECC84}">
      <dsp:nvSpPr>
        <dsp:cNvPr id="0" name=""/>
        <dsp:cNvSpPr/>
      </dsp:nvSpPr>
      <dsp:spPr>
        <a:xfrm>
          <a:off x="2321800" y="3299666"/>
          <a:ext cx="1627069" cy="154559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УВЕРЕННЫЙ ЛИДЕР 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86188" y="3550814"/>
        <a:ext cx="1098293" cy="1043294"/>
      </dsp:txXfrm>
    </dsp:sp>
    <dsp:sp modelId="{165FA37E-FD98-48CD-948E-BC545DC6630D}">
      <dsp:nvSpPr>
        <dsp:cNvPr id="0" name=""/>
        <dsp:cNvSpPr/>
      </dsp:nvSpPr>
      <dsp:spPr>
        <a:xfrm>
          <a:off x="2529619" y="3895209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AACE7-0434-4B33-A247-E28B2B051561}">
      <dsp:nvSpPr>
        <dsp:cNvPr id="0" name=""/>
        <dsp:cNvSpPr/>
      </dsp:nvSpPr>
      <dsp:spPr>
        <a:xfrm>
          <a:off x="936101" y="4000433"/>
          <a:ext cx="1764823" cy="161861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034556-177C-4704-9615-EB93BDE7825E}">
      <dsp:nvSpPr>
        <dsp:cNvPr id="0" name=""/>
        <dsp:cNvSpPr/>
      </dsp:nvSpPr>
      <dsp:spPr>
        <a:xfrm>
          <a:off x="2165015" y="4094537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AF06E-EA26-4596-B3EF-464D9E6308DA}">
      <dsp:nvSpPr>
        <dsp:cNvPr id="0" name=""/>
        <dsp:cNvSpPr/>
      </dsp:nvSpPr>
      <dsp:spPr>
        <a:xfrm>
          <a:off x="6048672" y="3981154"/>
          <a:ext cx="1570923" cy="148741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ТВОРЧЕСКИЙ ИННОВАТОР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03534" y="4222468"/>
        <a:ext cx="1061199" cy="1004790"/>
      </dsp:txXfrm>
    </dsp:sp>
    <dsp:sp modelId="{D7B824AA-FB51-4E66-B0EC-46279BFF72E0}">
      <dsp:nvSpPr>
        <dsp:cNvPr id="0" name=""/>
        <dsp:cNvSpPr/>
      </dsp:nvSpPr>
      <dsp:spPr>
        <a:xfrm flipH="1">
          <a:off x="7480573" y="4022700"/>
          <a:ext cx="45639" cy="54795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F6E8D1-E0B1-4EAD-929B-804631432336}">
      <dsp:nvSpPr>
        <dsp:cNvPr id="0" name=""/>
        <dsp:cNvSpPr/>
      </dsp:nvSpPr>
      <dsp:spPr>
        <a:xfrm>
          <a:off x="4869293" y="437771"/>
          <a:ext cx="1786109" cy="1567683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A08D03-3C66-4BFD-B8F9-808693FBDC86}">
      <dsp:nvSpPr>
        <dsp:cNvPr id="0" name=""/>
        <dsp:cNvSpPr/>
      </dsp:nvSpPr>
      <dsp:spPr>
        <a:xfrm>
          <a:off x="7264932" y="5100225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28F15-4346-445A-B677-B4D6744C57DC}">
      <dsp:nvSpPr>
        <dsp:cNvPr id="0" name=""/>
        <dsp:cNvSpPr/>
      </dsp:nvSpPr>
      <dsp:spPr>
        <a:xfrm>
          <a:off x="3456378" y="4032443"/>
          <a:ext cx="1713915" cy="1392878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28000">
              <a:schemeClr val="accent1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ИСКУСНЫЙ ДИПЛОМАТ </a:t>
          </a:r>
          <a:endParaRPr lang="ru-RU" sz="11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15277" y="4242847"/>
        <a:ext cx="1196117" cy="972070"/>
      </dsp:txXfrm>
    </dsp:sp>
    <dsp:sp modelId="{9925831A-4453-438A-91B9-8488653795FA}">
      <dsp:nvSpPr>
        <dsp:cNvPr id="0" name=""/>
        <dsp:cNvSpPr/>
      </dsp:nvSpPr>
      <dsp:spPr>
        <a:xfrm>
          <a:off x="2239777" y="2461888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2706B0-0845-4C93-8D76-14F10E89BFCA}">
      <dsp:nvSpPr>
        <dsp:cNvPr id="0" name=""/>
        <dsp:cNvSpPr/>
      </dsp:nvSpPr>
      <dsp:spPr>
        <a:xfrm flipH="1">
          <a:off x="2" y="1854536"/>
          <a:ext cx="1567228" cy="1478551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384B6-19E5-4CE7-9DB8-296BFF2C0AED}">
      <dsp:nvSpPr>
        <dsp:cNvPr id="0" name=""/>
        <dsp:cNvSpPr/>
      </dsp:nvSpPr>
      <dsp:spPr>
        <a:xfrm>
          <a:off x="4593516" y="5230993"/>
          <a:ext cx="169428" cy="14637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BEC90-8960-4023-B337-AF46C36428E0}">
      <dsp:nvSpPr>
        <dsp:cNvPr id="0" name=""/>
        <dsp:cNvSpPr/>
      </dsp:nvSpPr>
      <dsp:spPr>
        <a:xfrm>
          <a:off x="3272916" y="5843636"/>
          <a:ext cx="81469" cy="81469"/>
        </a:xfrm>
        <a:prstGeom prst="ellipse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BE5FD7D-CE48-4DBF-850C-DDD8B2902DCD}">
      <dsp:nvSpPr>
        <dsp:cNvPr id="0" name=""/>
        <dsp:cNvSpPr/>
      </dsp:nvSpPr>
      <dsp:spPr>
        <a:xfrm>
          <a:off x="3115114" y="5914621"/>
          <a:ext cx="81469" cy="81469"/>
        </a:xfrm>
        <a:prstGeom prst="ellipse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19E57C-B053-45C1-9783-12D999F936A9}">
      <dsp:nvSpPr>
        <dsp:cNvPr id="0" name=""/>
        <dsp:cNvSpPr/>
      </dsp:nvSpPr>
      <dsp:spPr>
        <a:xfrm>
          <a:off x="2955110" y="5975562"/>
          <a:ext cx="81469" cy="81469"/>
        </a:xfrm>
        <a:prstGeom prst="ellipse">
          <a:avLst/>
        </a:prstGeom>
        <a:gradFill rotWithShape="0">
          <a:gsLst>
            <a:gs pos="28000">
              <a:schemeClr val="accent4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C1B16D2-CF20-41F3-AC37-7681D5F06BA7}">
      <dsp:nvSpPr>
        <dsp:cNvPr id="0" name=""/>
        <dsp:cNvSpPr/>
      </dsp:nvSpPr>
      <dsp:spPr>
        <a:xfrm>
          <a:off x="2793639" y="6026457"/>
          <a:ext cx="81469" cy="81469"/>
        </a:xfrm>
        <a:prstGeom prst="ellipse">
          <a:avLst/>
        </a:prstGeom>
        <a:gradFill rotWithShape="0">
          <a:gsLst>
            <a:gs pos="28000">
              <a:schemeClr val="accent5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24002A-DF67-4D29-93CF-C986301437D3}">
      <dsp:nvSpPr>
        <dsp:cNvPr id="0" name=""/>
        <dsp:cNvSpPr/>
      </dsp:nvSpPr>
      <dsp:spPr>
        <a:xfrm>
          <a:off x="2630699" y="6067307"/>
          <a:ext cx="81469" cy="81469"/>
        </a:xfrm>
        <a:prstGeom prst="ellipse">
          <a:avLst/>
        </a:prstGeom>
        <a:gradFill rotWithShape="0">
          <a:gsLst>
            <a:gs pos="28000">
              <a:schemeClr val="accent6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1C234F5-4882-4E09-96E6-CE1079BF602E}">
      <dsp:nvSpPr>
        <dsp:cNvPr id="0" name=""/>
        <dsp:cNvSpPr/>
      </dsp:nvSpPr>
      <dsp:spPr>
        <a:xfrm>
          <a:off x="4259363" y="5115700"/>
          <a:ext cx="81469" cy="81469"/>
        </a:xfrm>
        <a:prstGeom prst="ellipse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25766C3-FE1B-44D5-B970-EC756717CEDD}">
      <dsp:nvSpPr>
        <dsp:cNvPr id="0" name=""/>
        <dsp:cNvSpPr/>
      </dsp:nvSpPr>
      <dsp:spPr>
        <a:xfrm>
          <a:off x="4123580" y="5248965"/>
          <a:ext cx="81469" cy="81469"/>
        </a:xfrm>
        <a:prstGeom prst="ellipse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AB9472B-B0D4-4404-9DF7-D9A63B3C1C34}">
      <dsp:nvSpPr>
        <dsp:cNvPr id="0" name=""/>
        <dsp:cNvSpPr/>
      </dsp:nvSpPr>
      <dsp:spPr>
        <a:xfrm>
          <a:off x="4885433" y="4292670"/>
          <a:ext cx="81469" cy="81469"/>
        </a:xfrm>
        <a:prstGeom prst="ellipse">
          <a:avLst/>
        </a:prstGeom>
        <a:gradFill rotWithShape="0">
          <a:gsLst>
            <a:gs pos="28000">
              <a:schemeClr val="accent4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BFA7C6F-1696-4A0D-AB3C-46E4416F4BFD}">
      <dsp:nvSpPr>
        <dsp:cNvPr id="0" name=""/>
        <dsp:cNvSpPr/>
      </dsp:nvSpPr>
      <dsp:spPr>
        <a:xfrm>
          <a:off x="5333151" y="3359144"/>
          <a:ext cx="81469" cy="81469"/>
        </a:xfrm>
        <a:prstGeom prst="ellipse">
          <a:avLst/>
        </a:prstGeom>
        <a:gradFill rotWithShape="0">
          <a:gsLst>
            <a:gs pos="28000">
              <a:schemeClr val="accent5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FC62FE-9000-432C-A7CE-9F879A285B01}">
      <dsp:nvSpPr>
        <dsp:cNvPr id="0" name=""/>
        <dsp:cNvSpPr/>
      </dsp:nvSpPr>
      <dsp:spPr>
        <a:xfrm>
          <a:off x="5609855" y="2391464"/>
          <a:ext cx="81469" cy="81469"/>
        </a:xfrm>
        <a:prstGeom prst="ellipse">
          <a:avLst/>
        </a:prstGeom>
        <a:gradFill rotWithShape="0">
          <a:gsLst>
            <a:gs pos="28000">
              <a:schemeClr val="accent6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FE2AF3F-9C0C-4F69-9DF9-6E76B033EE81}">
      <dsp:nvSpPr>
        <dsp:cNvPr id="0" name=""/>
        <dsp:cNvSpPr/>
      </dsp:nvSpPr>
      <dsp:spPr>
        <a:xfrm>
          <a:off x="5736831" y="1437848"/>
          <a:ext cx="81469" cy="81469"/>
        </a:xfrm>
        <a:prstGeom prst="ellipse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BBE6C05-59DB-43B9-9AB8-FAF373767C10}">
      <dsp:nvSpPr>
        <dsp:cNvPr id="0" name=""/>
        <dsp:cNvSpPr/>
      </dsp:nvSpPr>
      <dsp:spPr>
        <a:xfrm>
          <a:off x="5547468" y="190914"/>
          <a:ext cx="81469" cy="81469"/>
        </a:xfrm>
        <a:prstGeom prst="ellipse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7DCCC9-1DB9-42B7-88FE-44782F4E2DEB}">
      <dsp:nvSpPr>
        <dsp:cNvPr id="0" name=""/>
        <dsp:cNvSpPr/>
      </dsp:nvSpPr>
      <dsp:spPr>
        <a:xfrm>
          <a:off x="5670040" y="97160"/>
          <a:ext cx="81469" cy="81469"/>
        </a:xfrm>
        <a:prstGeom prst="ellipse">
          <a:avLst/>
        </a:prstGeom>
        <a:gradFill rotWithShape="0">
          <a:gsLst>
            <a:gs pos="28000">
              <a:schemeClr val="accent4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72D1585-4C2A-4108-ADE8-79D882E8E589}">
      <dsp:nvSpPr>
        <dsp:cNvPr id="0" name=""/>
        <dsp:cNvSpPr/>
      </dsp:nvSpPr>
      <dsp:spPr>
        <a:xfrm>
          <a:off x="5792612" y="4075"/>
          <a:ext cx="81469" cy="81469"/>
        </a:xfrm>
        <a:prstGeom prst="ellipse">
          <a:avLst/>
        </a:prstGeom>
        <a:gradFill rotWithShape="0">
          <a:gsLst>
            <a:gs pos="28000">
              <a:schemeClr val="accent5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F479B7D-894A-41CA-8CEE-251D182C9F4E}">
      <dsp:nvSpPr>
        <dsp:cNvPr id="0" name=""/>
        <dsp:cNvSpPr/>
      </dsp:nvSpPr>
      <dsp:spPr>
        <a:xfrm>
          <a:off x="5914450" y="97160"/>
          <a:ext cx="81469" cy="81469"/>
        </a:xfrm>
        <a:prstGeom prst="ellipse">
          <a:avLst/>
        </a:prstGeom>
        <a:gradFill rotWithShape="0">
          <a:gsLst>
            <a:gs pos="28000">
              <a:schemeClr val="accent6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EC1AA92-EC2A-4467-9391-FEAEB4221914}">
      <dsp:nvSpPr>
        <dsp:cNvPr id="0" name=""/>
        <dsp:cNvSpPr/>
      </dsp:nvSpPr>
      <dsp:spPr>
        <a:xfrm>
          <a:off x="6037022" y="190914"/>
          <a:ext cx="81469" cy="81469"/>
        </a:xfrm>
        <a:prstGeom prst="ellipse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9E2F547-804D-4E68-A2DB-325C93A4DA13}">
      <dsp:nvSpPr>
        <dsp:cNvPr id="0" name=""/>
        <dsp:cNvSpPr/>
      </dsp:nvSpPr>
      <dsp:spPr>
        <a:xfrm>
          <a:off x="5792612" y="200959"/>
          <a:ext cx="81469" cy="81469"/>
        </a:xfrm>
        <a:prstGeom prst="ellipse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2A26AC-69ED-4988-84A6-281D081E03FA}">
      <dsp:nvSpPr>
        <dsp:cNvPr id="0" name=""/>
        <dsp:cNvSpPr/>
      </dsp:nvSpPr>
      <dsp:spPr>
        <a:xfrm>
          <a:off x="5792612" y="398513"/>
          <a:ext cx="81469" cy="81469"/>
        </a:xfrm>
        <a:prstGeom prst="ellipse">
          <a:avLst/>
        </a:prstGeom>
        <a:gradFill rotWithShape="0">
          <a:gsLst>
            <a:gs pos="28000">
              <a:schemeClr val="accent4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A7BCDCA-D0B0-450C-AFDF-6A20756DB659}">
      <dsp:nvSpPr>
        <dsp:cNvPr id="0" name=""/>
        <dsp:cNvSpPr/>
      </dsp:nvSpPr>
      <dsp:spPr>
        <a:xfrm>
          <a:off x="2483767" y="6192690"/>
          <a:ext cx="2592562" cy="471450"/>
        </a:xfrm>
        <a:prstGeom prst="round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32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ЦЕЛЕУСТРЕМЛЕННОСТЬ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6781" y="6215704"/>
        <a:ext cx="2546534" cy="425422"/>
      </dsp:txXfrm>
    </dsp:sp>
    <dsp:sp modelId="{F94E9788-0578-490D-89E8-20BBA5ED1A5E}">
      <dsp:nvSpPr>
        <dsp:cNvPr id="0" name=""/>
        <dsp:cNvSpPr/>
      </dsp:nvSpPr>
      <dsp:spPr>
        <a:xfrm>
          <a:off x="1812350" y="5881080"/>
          <a:ext cx="815433" cy="81566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F7E33E-2897-4562-A2B2-28FB06C645D1}">
      <dsp:nvSpPr>
        <dsp:cNvPr id="0" name=""/>
        <dsp:cNvSpPr/>
      </dsp:nvSpPr>
      <dsp:spPr>
        <a:xfrm>
          <a:off x="4067938" y="5472606"/>
          <a:ext cx="1758575" cy="471450"/>
        </a:xfrm>
        <a:prstGeom prst="roundRect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32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АКТИВНОСТЬ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90952" y="5495620"/>
        <a:ext cx="1712547" cy="425422"/>
      </dsp:txXfrm>
    </dsp:sp>
    <dsp:sp modelId="{6838E492-7BD5-4545-BAC4-7B397B139A65}">
      <dsp:nvSpPr>
        <dsp:cNvPr id="0" name=""/>
        <dsp:cNvSpPr/>
      </dsp:nvSpPr>
      <dsp:spPr>
        <a:xfrm>
          <a:off x="3275860" y="5184572"/>
          <a:ext cx="815433" cy="81566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39512F-DE3F-4E40-9A3F-F5B9FB82674C}">
      <dsp:nvSpPr>
        <dsp:cNvPr id="0" name=""/>
        <dsp:cNvSpPr/>
      </dsp:nvSpPr>
      <dsp:spPr>
        <a:xfrm>
          <a:off x="4644002" y="4536504"/>
          <a:ext cx="2129846" cy="471450"/>
        </a:xfrm>
        <a:prstGeom prst="roundRect">
          <a:avLst/>
        </a:prstGeom>
        <a:gradFill rotWithShape="0">
          <a:gsLst>
            <a:gs pos="28000">
              <a:schemeClr val="accent4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32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КОММУНИКАТИВНОСТЬ 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67016" y="4559518"/>
        <a:ext cx="2083818" cy="425422"/>
      </dsp:txXfrm>
    </dsp:sp>
    <dsp:sp modelId="{32EF4447-704A-46EB-8F3B-12065FF92B06}">
      <dsp:nvSpPr>
        <dsp:cNvPr id="0" name=""/>
        <dsp:cNvSpPr/>
      </dsp:nvSpPr>
      <dsp:spPr>
        <a:xfrm>
          <a:off x="4166150" y="4339432"/>
          <a:ext cx="815433" cy="81566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70F3B1-461A-46EB-83BA-14D9408504E6}">
      <dsp:nvSpPr>
        <dsp:cNvPr id="0" name=""/>
        <dsp:cNvSpPr/>
      </dsp:nvSpPr>
      <dsp:spPr>
        <a:xfrm>
          <a:off x="5364086" y="3672408"/>
          <a:ext cx="1758575" cy="471450"/>
        </a:xfrm>
        <a:prstGeom prst="roundRect">
          <a:avLst/>
        </a:prstGeom>
        <a:gradFill rotWithShape="0">
          <a:gsLst>
            <a:gs pos="28000">
              <a:schemeClr val="accent5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32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СПРАВЕДЛИВОСТЬ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87100" y="3695422"/>
        <a:ext cx="1712547" cy="425422"/>
      </dsp:txXfrm>
    </dsp:sp>
    <dsp:sp modelId="{DE7B9D6B-92B1-41C8-9D82-EC160B31AEB8}">
      <dsp:nvSpPr>
        <dsp:cNvPr id="0" name=""/>
        <dsp:cNvSpPr/>
      </dsp:nvSpPr>
      <dsp:spPr>
        <a:xfrm>
          <a:off x="4716016" y="3456383"/>
          <a:ext cx="815433" cy="81566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53578A-FE7B-4177-99F8-805F16744B35}">
      <dsp:nvSpPr>
        <dsp:cNvPr id="0" name=""/>
        <dsp:cNvSpPr/>
      </dsp:nvSpPr>
      <dsp:spPr>
        <a:xfrm>
          <a:off x="5724129" y="2736305"/>
          <a:ext cx="1758575" cy="471450"/>
        </a:xfrm>
        <a:prstGeom prst="roundRect">
          <a:avLst/>
        </a:prstGeom>
        <a:gradFill rotWithShape="0">
          <a:gsLst>
            <a:gs pos="28000">
              <a:schemeClr val="accent6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32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ГРАМОТНОСТЬ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7143" y="2759319"/>
        <a:ext cx="1712547" cy="425422"/>
      </dsp:txXfrm>
    </dsp:sp>
    <dsp:sp modelId="{ED65B465-87A4-4994-94C5-B833AAC7F9DF}">
      <dsp:nvSpPr>
        <dsp:cNvPr id="0" name=""/>
        <dsp:cNvSpPr/>
      </dsp:nvSpPr>
      <dsp:spPr>
        <a:xfrm>
          <a:off x="5057915" y="2477737"/>
          <a:ext cx="815433" cy="815663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B1FBCA-9670-4D47-B885-007E8EA9D198}">
      <dsp:nvSpPr>
        <dsp:cNvPr id="0" name=""/>
        <dsp:cNvSpPr/>
      </dsp:nvSpPr>
      <dsp:spPr>
        <a:xfrm>
          <a:off x="5796134" y="1800199"/>
          <a:ext cx="1968356" cy="471450"/>
        </a:xfrm>
        <a:prstGeom prst="roundRect">
          <a:avLst/>
        </a:prstGeom>
        <a:gradFill rotWithShape="0">
          <a:gsLst>
            <a:gs pos="28000">
              <a:schemeClr val="accent2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32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ДИПЛОМАТИЧНОСТЬ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9148" y="1823213"/>
        <a:ext cx="1922328" cy="425422"/>
      </dsp:txXfrm>
    </dsp:sp>
    <dsp:sp modelId="{EAD6A098-DD21-4870-A1F4-BC65B529E46F}">
      <dsp:nvSpPr>
        <dsp:cNvPr id="0" name=""/>
        <dsp:cNvSpPr/>
      </dsp:nvSpPr>
      <dsp:spPr>
        <a:xfrm>
          <a:off x="5269296" y="1526800"/>
          <a:ext cx="815433" cy="815663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D07DD2B-5A36-4186-A8B7-19E8EB8814B7}">
      <dsp:nvSpPr>
        <dsp:cNvPr id="0" name=""/>
        <dsp:cNvSpPr/>
      </dsp:nvSpPr>
      <dsp:spPr>
        <a:xfrm>
          <a:off x="5940154" y="936104"/>
          <a:ext cx="2192644" cy="471450"/>
        </a:xfrm>
        <a:prstGeom prst="roundRect">
          <a:avLst/>
        </a:prstGeom>
        <a:gradFill rotWithShape="0">
          <a:gsLst>
            <a:gs pos="28000">
              <a:schemeClr val="accent3"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72232" tIns="38100" rIns="38100" bIns="38100" numCol="1" spcCol="1270" anchor="ctr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СТРЕССОУСТОЙЧИВОСТЬ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63168" y="959118"/>
        <a:ext cx="2146616" cy="425422"/>
      </dsp:txXfrm>
    </dsp:sp>
    <dsp:sp modelId="{24DC87A0-CF8E-45E5-BB48-21F021E26A9D}">
      <dsp:nvSpPr>
        <dsp:cNvPr id="0" name=""/>
        <dsp:cNvSpPr/>
      </dsp:nvSpPr>
      <dsp:spPr>
        <a:xfrm>
          <a:off x="5384528" y="610015"/>
          <a:ext cx="815433" cy="815663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D29EB-D979-4670-80CB-C8534219F9E6}">
      <dsp:nvSpPr>
        <dsp:cNvPr id="0" name=""/>
        <dsp:cNvSpPr/>
      </dsp:nvSpPr>
      <dsp:spPr>
        <a:xfrm>
          <a:off x="5155" y="1408129"/>
          <a:ext cx="1432213" cy="1432213"/>
        </a:xfrm>
        <a:prstGeom prst="ellipse">
          <a:avLst/>
        </a:prstGeom>
        <a:gradFill rotWithShape="0">
          <a:gsLst>
            <a:gs pos="28000">
              <a:schemeClr val="accent6">
                <a:shade val="50000"/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Реальные цели</a:t>
          </a:r>
          <a:endParaRPr lang="ru-RU" sz="12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4898" y="1617872"/>
        <a:ext cx="1012727" cy="1012727"/>
      </dsp:txXfrm>
    </dsp:sp>
    <dsp:sp modelId="{BC27A211-4A46-4B2D-81FD-E36C397F7B93}">
      <dsp:nvSpPr>
        <dsp:cNvPr id="0" name=""/>
        <dsp:cNvSpPr/>
      </dsp:nvSpPr>
      <dsp:spPr>
        <a:xfrm>
          <a:off x="1553664" y="1708893"/>
          <a:ext cx="830684" cy="830684"/>
        </a:xfrm>
        <a:prstGeom prst="mathPlus">
          <a:avLst/>
        </a:prstGeom>
        <a:gradFill rotWithShape="0">
          <a:gsLst>
            <a:gs pos="28000">
              <a:schemeClr val="accent6">
                <a:shade val="90000"/>
                <a:hueOff val="0"/>
                <a:satOff val="0"/>
                <a:lumOff val="0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63771" y="2026547"/>
        <a:ext cx="610470" cy="195376"/>
      </dsp:txXfrm>
    </dsp:sp>
    <dsp:sp modelId="{8842BC10-DE50-4D45-8D4D-F83191250C99}">
      <dsp:nvSpPr>
        <dsp:cNvPr id="0" name=""/>
        <dsp:cNvSpPr/>
      </dsp:nvSpPr>
      <dsp:spPr>
        <a:xfrm>
          <a:off x="2500644" y="1408129"/>
          <a:ext cx="1432213" cy="1432213"/>
        </a:xfrm>
        <a:prstGeom prst="ellipse">
          <a:avLst/>
        </a:prstGeom>
        <a:gradFill rotWithShape="0">
          <a:gsLst>
            <a:gs pos="28000">
              <a:schemeClr val="accent6">
                <a:shade val="50000"/>
                <a:hueOff val="-163756"/>
                <a:satOff val="2464"/>
                <a:lumOff val="22308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shade val="50000"/>
                <a:hueOff val="-163756"/>
                <a:satOff val="2464"/>
                <a:lumOff val="22308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Актуальные задачи</a:t>
          </a:r>
          <a:endParaRPr lang="ru-RU" sz="12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0387" y="1617872"/>
        <a:ext cx="1012727" cy="1012727"/>
      </dsp:txXfrm>
    </dsp:sp>
    <dsp:sp modelId="{6877CE8B-1689-4A14-91C2-C35E98497101}">
      <dsp:nvSpPr>
        <dsp:cNvPr id="0" name=""/>
        <dsp:cNvSpPr/>
      </dsp:nvSpPr>
      <dsp:spPr>
        <a:xfrm>
          <a:off x="4049153" y="1708893"/>
          <a:ext cx="830684" cy="830684"/>
        </a:xfrm>
        <a:prstGeom prst="mathPlus">
          <a:avLst/>
        </a:prstGeom>
        <a:gradFill rotWithShape="0">
          <a:gsLst>
            <a:gs pos="28000">
              <a:schemeClr val="accent6">
                <a:shade val="90000"/>
                <a:hueOff val="-221819"/>
                <a:satOff val="952"/>
                <a:lumOff val="2264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shade val="90000"/>
                <a:hueOff val="-221819"/>
                <a:satOff val="952"/>
                <a:lumOff val="2264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59260" y="2026547"/>
        <a:ext cx="610470" cy="195376"/>
      </dsp:txXfrm>
    </dsp:sp>
    <dsp:sp modelId="{76B86FA8-8232-4D6D-AB1D-1F17E986C3FA}">
      <dsp:nvSpPr>
        <dsp:cNvPr id="0" name=""/>
        <dsp:cNvSpPr/>
      </dsp:nvSpPr>
      <dsp:spPr>
        <a:xfrm>
          <a:off x="4996133" y="1408129"/>
          <a:ext cx="1432213" cy="1432213"/>
        </a:xfrm>
        <a:prstGeom prst="ellipse">
          <a:avLst/>
        </a:prstGeom>
        <a:gradFill rotWithShape="0">
          <a:gsLst>
            <a:gs pos="28000">
              <a:schemeClr val="accent6">
                <a:shade val="50000"/>
                <a:hueOff val="-327512"/>
                <a:satOff val="4927"/>
                <a:lumOff val="44615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shade val="50000"/>
                <a:hueOff val="-327512"/>
                <a:satOff val="4927"/>
                <a:lumOff val="44615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Пути их решения</a:t>
          </a:r>
          <a:endParaRPr lang="ru-RU" sz="12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05876" y="1617872"/>
        <a:ext cx="1012727" cy="1012727"/>
      </dsp:txXfrm>
    </dsp:sp>
    <dsp:sp modelId="{1F4FFA2D-38F7-447B-9F75-26AF689003EB}">
      <dsp:nvSpPr>
        <dsp:cNvPr id="0" name=""/>
        <dsp:cNvSpPr/>
      </dsp:nvSpPr>
      <dsp:spPr>
        <a:xfrm>
          <a:off x="6544643" y="1708893"/>
          <a:ext cx="830684" cy="830684"/>
        </a:xfrm>
        <a:prstGeom prst="mathEqual">
          <a:avLst/>
        </a:prstGeom>
        <a:gradFill rotWithShape="0">
          <a:gsLst>
            <a:gs pos="28000">
              <a:schemeClr val="accent6">
                <a:shade val="90000"/>
                <a:hueOff val="-221819"/>
                <a:satOff val="952"/>
                <a:lumOff val="22643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shade val="90000"/>
                <a:hueOff val="-221819"/>
                <a:satOff val="952"/>
                <a:lumOff val="22643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4750" y="1880014"/>
        <a:ext cx="610470" cy="488442"/>
      </dsp:txXfrm>
    </dsp:sp>
    <dsp:sp modelId="{A1FAEFBB-8968-4D94-8C07-9A941218E4BC}">
      <dsp:nvSpPr>
        <dsp:cNvPr id="0" name=""/>
        <dsp:cNvSpPr/>
      </dsp:nvSpPr>
      <dsp:spPr>
        <a:xfrm>
          <a:off x="7491623" y="1408129"/>
          <a:ext cx="1432213" cy="1432213"/>
        </a:xfrm>
        <a:prstGeom prst="ellipse">
          <a:avLst/>
        </a:prstGeom>
        <a:gradFill rotWithShape="0">
          <a:gsLst>
            <a:gs pos="28000">
              <a:schemeClr val="accent6">
                <a:shade val="50000"/>
                <a:hueOff val="-163756"/>
                <a:satOff val="2464"/>
                <a:lumOff val="22308"/>
                <a:alphaOff val="0"/>
                <a:tint val="18000"/>
                <a:satMod val="120000"/>
                <a:lumMod val="88000"/>
              </a:schemeClr>
            </a:gs>
            <a:gs pos="100000">
              <a:schemeClr val="accent6">
                <a:shade val="50000"/>
                <a:hueOff val="-163756"/>
                <a:satOff val="2464"/>
                <a:lumOff val="22308"/>
                <a:alphaOff val="0"/>
                <a:tint val="40000"/>
                <a:satMod val="100000"/>
                <a:lumMod val="78000"/>
              </a:schemeClr>
            </a:gs>
          </a:gsLst>
          <a:lin ang="5400000" scaled="0"/>
        </a:gra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Эффективное управление</a:t>
          </a:r>
          <a:endParaRPr lang="ru-RU" sz="12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01366" y="1617872"/>
        <a:ext cx="1012727" cy="10127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4E05F-8548-4AEF-99B8-698496B618FD}">
      <dsp:nvSpPr>
        <dsp:cNvPr id="0" name=""/>
        <dsp:cNvSpPr/>
      </dsp:nvSpPr>
      <dsp:spPr>
        <a:xfrm>
          <a:off x="1194076" y="459579"/>
          <a:ext cx="2508384" cy="767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12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Мотивация сотрудников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4076" y="459579"/>
        <a:ext cx="2508384" cy="767897"/>
      </dsp:txXfrm>
    </dsp:sp>
    <dsp:sp modelId="{73C97DDF-EEF4-48E6-AB32-377F208F2D80}">
      <dsp:nvSpPr>
        <dsp:cNvPr id="0" name=""/>
        <dsp:cNvSpPr/>
      </dsp:nvSpPr>
      <dsp:spPr>
        <a:xfrm>
          <a:off x="206003" y="243557"/>
          <a:ext cx="984295" cy="126199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D49B76-DDD1-43AB-B456-3A4ACD068D63}">
      <dsp:nvSpPr>
        <dsp:cNvPr id="0" name=""/>
        <dsp:cNvSpPr/>
      </dsp:nvSpPr>
      <dsp:spPr>
        <a:xfrm>
          <a:off x="5512571" y="344840"/>
          <a:ext cx="2423632" cy="767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12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Личное общение с сотрудниками</a:t>
          </a: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12571" y="344840"/>
        <a:ext cx="2423632" cy="767897"/>
      </dsp:txXfrm>
    </dsp:sp>
    <dsp:sp modelId="{21843878-AEB3-4557-80DF-5D09BDEDE5AB}">
      <dsp:nvSpPr>
        <dsp:cNvPr id="0" name=""/>
        <dsp:cNvSpPr/>
      </dsp:nvSpPr>
      <dsp:spPr>
        <a:xfrm>
          <a:off x="4410744" y="153337"/>
          <a:ext cx="1017557" cy="125492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D18D06-A82A-4239-8A08-DDA2C3B37926}">
      <dsp:nvSpPr>
        <dsp:cNvPr id="0" name=""/>
        <dsp:cNvSpPr/>
      </dsp:nvSpPr>
      <dsp:spPr>
        <a:xfrm>
          <a:off x="1137107" y="2043751"/>
          <a:ext cx="2451080" cy="767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12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Оценка работы</a:t>
          </a: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7107" y="2043751"/>
        <a:ext cx="2451080" cy="767897"/>
      </dsp:txXfrm>
    </dsp:sp>
    <dsp:sp modelId="{6095C5B0-4E78-4103-A4BA-D6B3387DEF32}">
      <dsp:nvSpPr>
        <dsp:cNvPr id="0" name=""/>
        <dsp:cNvSpPr/>
      </dsp:nvSpPr>
      <dsp:spPr>
        <a:xfrm>
          <a:off x="94460" y="1755719"/>
          <a:ext cx="1255989" cy="13816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1BBAD-CA7F-49E3-9EDF-7427534965A5}">
      <dsp:nvSpPr>
        <dsp:cNvPr id="0" name=""/>
        <dsp:cNvSpPr/>
      </dsp:nvSpPr>
      <dsp:spPr>
        <a:xfrm>
          <a:off x="5255804" y="1971745"/>
          <a:ext cx="2617487" cy="767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12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Делегирование ответственности</a:t>
          </a: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55804" y="1971745"/>
        <a:ext cx="2617487" cy="767897"/>
      </dsp:txXfrm>
    </dsp:sp>
    <dsp:sp modelId="{47CD4032-9DE4-490D-AE89-3DF6002B45F2}">
      <dsp:nvSpPr>
        <dsp:cNvPr id="0" name=""/>
        <dsp:cNvSpPr/>
      </dsp:nvSpPr>
      <dsp:spPr>
        <a:xfrm>
          <a:off x="4351923" y="1575637"/>
          <a:ext cx="1232353" cy="1416793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C18E9C-5676-4E3E-A927-F44F4C1D8ABF}">
      <dsp:nvSpPr>
        <dsp:cNvPr id="0" name=""/>
        <dsp:cNvSpPr/>
      </dsp:nvSpPr>
      <dsp:spPr>
        <a:xfrm>
          <a:off x="1368157" y="3771950"/>
          <a:ext cx="2265409" cy="767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12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Учиться на ошибках</a:t>
          </a: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68157" y="3771950"/>
        <a:ext cx="2265409" cy="767897"/>
      </dsp:txXfrm>
    </dsp:sp>
    <dsp:sp modelId="{70CC25B6-B998-491F-999F-66215903DEE0}">
      <dsp:nvSpPr>
        <dsp:cNvPr id="0" name=""/>
        <dsp:cNvSpPr/>
      </dsp:nvSpPr>
      <dsp:spPr>
        <a:xfrm>
          <a:off x="72009" y="3411908"/>
          <a:ext cx="1315606" cy="1623889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9BD9C-BAEA-4296-8E9D-FFC93E70F519}">
      <dsp:nvSpPr>
        <dsp:cNvPr id="0" name=""/>
        <dsp:cNvSpPr/>
      </dsp:nvSpPr>
      <dsp:spPr>
        <a:xfrm>
          <a:off x="5509281" y="3627931"/>
          <a:ext cx="2292414" cy="767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123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Использование              эгалитаризма</a:t>
          </a: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9281" y="3627931"/>
        <a:ext cx="2292414" cy="767897"/>
      </dsp:txXfrm>
    </dsp:sp>
    <dsp:sp modelId="{80CE0DC4-C141-402F-B11C-F6D2177F6871}">
      <dsp:nvSpPr>
        <dsp:cNvPr id="0" name=""/>
        <dsp:cNvSpPr/>
      </dsp:nvSpPr>
      <dsp:spPr>
        <a:xfrm>
          <a:off x="4248077" y="3195886"/>
          <a:ext cx="1360828" cy="154300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000" r="-5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CC6DED-C0AC-4CC4-B303-CB9DE85E5A9F}">
      <dsp:nvSpPr>
        <dsp:cNvPr id="0" name=""/>
        <dsp:cNvSpPr/>
      </dsp:nvSpPr>
      <dsp:spPr>
        <a:xfrm>
          <a:off x="4050568" y="5112565"/>
          <a:ext cx="2617069" cy="76789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7030A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0123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Признание заслуг</a:t>
          </a:r>
          <a:endParaRPr lang="ru-RU" sz="16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50568" y="5112565"/>
        <a:ext cx="2617069" cy="767897"/>
      </dsp:txXfrm>
    </dsp:sp>
    <dsp:sp modelId="{1007BC10-94B6-433A-BCFF-CAFDE0068E4D}">
      <dsp:nvSpPr>
        <dsp:cNvPr id="0" name=""/>
        <dsp:cNvSpPr/>
      </dsp:nvSpPr>
      <dsp:spPr>
        <a:xfrm>
          <a:off x="2826570" y="4797107"/>
          <a:ext cx="1308618" cy="1360022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DF0A9-CD11-4D47-BF3D-49746A1F0B91}">
      <dsp:nvSpPr>
        <dsp:cNvPr id="0" name=""/>
        <dsp:cNvSpPr/>
      </dsp:nvSpPr>
      <dsp:spPr>
        <a:xfrm>
          <a:off x="2655219" y="1751571"/>
          <a:ext cx="1525263" cy="15108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МБДОУ КВ «Детский сад №9 «Созвездие» 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78589" y="1972836"/>
        <a:ext cx="1078523" cy="1068362"/>
      </dsp:txXfrm>
    </dsp:sp>
    <dsp:sp modelId="{C79A3BD4-12A1-46E6-9333-2B21124B7AC8}">
      <dsp:nvSpPr>
        <dsp:cNvPr id="0" name=""/>
        <dsp:cNvSpPr/>
      </dsp:nvSpPr>
      <dsp:spPr>
        <a:xfrm rot="16200000">
          <a:off x="3009880" y="1332765"/>
          <a:ext cx="815941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815941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97453" y="1323202"/>
        <a:ext cx="40797" cy="40797"/>
      </dsp:txXfrm>
    </dsp:sp>
    <dsp:sp modelId="{7FEE27EF-F629-4B3A-BD73-155E9186FAA6}">
      <dsp:nvSpPr>
        <dsp:cNvPr id="0" name=""/>
        <dsp:cNvSpPr/>
      </dsp:nvSpPr>
      <dsp:spPr>
        <a:xfrm>
          <a:off x="2732062" y="-63009"/>
          <a:ext cx="1371579" cy="99863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Лицей №3 им. А.Е. Голованова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2925" y="83238"/>
        <a:ext cx="969853" cy="706145"/>
      </dsp:txXfrm>
    </dsp:sp>
    <dsp:sp modelId="{81223A9D-F880-49AE-8F96-51B2D78B48BD}">
      <dsp:nvSpPr>
        <dsp:cNvPr id="0" name=""/>
        <dsp:cNvSpPr/>
      </dsp:nvSpPr>
      <dsp:spPr>
        <a:xfrm rot="18087453">
          <a:off x="3607659" y="1483583"/>
          <a:ext cx="859364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859364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015857" y="1472934"/>
        <a:ext cx="42968" cy="42968"/>
      </dsp:txXfrm>
    </dsp:sp>
    <dsp:sp modelId="{504528BA-85ED-4AF9-98BB-0A02F9A60B0C}">
      <dsp:nvSpPr>
        <dsp:cNvPr id="0" name=""/>
        <dsp:cNvSpPr/>
      </dsp:nvSpPr>
      <dsp:spPr>
        <a:xfrm>
          <a:off x="3893705" y="135559"/>
          <a:ext cx="1310446" cy="104526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Городская библиотека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85615" y="288635"/>
        <a:ext cx="926626" cy="739116"/>
      </dsp:txXfrm>
    </dsp:sp>
    <dsp:sp modelId="{11DDFCDE-83E4-47F5-9335-0EC7F5247332}">
      <dsp:nvSpPr>
        <dsp:cNvPr id="0" name=""/>
        <dsp:cNvSpPr/>
      </dsp:nvSpPr>
      <dsp:spPr>
        <a:xfrm rot="19800000">
          <a:off x="4033684" y="1955097"/>
          <a:ext cx="642706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642706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38970" y="1949865"/>
        <a:ext cx="32135" cy="32135"/>
      </dsp:txXfrm>
    </dsp:sp>
    <dsp:sp modelId="{84799C8D-317B-41C0-BC39-8F93F8F5383A}">
      <dsp:nvSpPr>
        <dsp:cNvPr id="0" name=""/>
        <dsp:cNvSpPr/>
      </dsp:nvSpPr>
      <dsp:spPr>
        <a:xfrm>
          <a:off x="4501299" y="897380"/>
          <a:ext cx="1419675" cy="114856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ДОД «Музыкальная школа»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9206" y="1065584"/>
        <a:ext cx="1003861" cy="812159"/>
      </dsp:txXfrm>
    </dsp:sp>
    <dsp:sp modelId="{0F3BD0D7-C670-4038-996F-5763BA864FC3}">
      <dsp:nvSpPr>
        <dsp:cNvPr id="0" name=""/>
        <dsp:cNvSpPr/>
      </dsp:nvSpPr>
      <dsp:spPr>
        <a:xfrm>
          <a:off x="4180483" y="2496182"/>
          <a:ext cx="606201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606201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68429" y="2491862"/>
        <a:ext cx="30310" cy="30310"/>
      </dsp:txXfrm>
    </dsp:sp>
    <dsp:sp modelId="{0974683D-4DE2-4903-982A-4693906815E5}">
      <dsp:nvSpPr>
        <dsp:cNvPr id="0" name=""/>
        <dsp:cNvSpPr/>
      </dsp:nvSpPr>
      <dsp:spPr>
        <a:xfrm>
          <a:off x="4786685" y="2003806"/>
          <a:ext cx="1403747" cy="100642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МАУК культурно-эстетический центр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92259" y="2151193"/>
        <a:ext cx="992599" cy="711647"/>
      </dsp:txXfrm>
    </dsp:sp>
    <dsp:sp modelId="{B6654E6F-BD1B-4049-BB7D-E9B7E0F6A4E8}">
      <dsp:nvSpPr>
        <dsp:cNvPr id="0" name=""/>
        <dsp:cNvSpPr/>
      </dsp:nvSpPr>
      <dsp:spPr>
        <a:xfrm rot="1800000">
          <a:off x="4031355" y="3045958"/>
          <a:ext cx="677469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677469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353154" y="3039856"/>
        <a:ext cx="33873" cy="33873"/>
      </dsp:txXfrm>
    </dsp:sp>
    <dsp:sp modelId="{363464D8-3CC7-4646-8BFA-78064F485F83}">
      <dsp:nvSpPr>
        <dsp:cNvPr id="0" name=""/>
        <dsp:cNvSpPr/>
      </dsp:nvSpPr>
      <dsp:spPr>
        <a:xfrm>
          <a:off x="4540525" y="2994395"/>
          <a:ext cx="1341222" cy="109595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МБУК ДК «Энергетик»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36942" y="3154893"/>
        <a:ext cx="948388" cy="774954"/>
      </dsp:txXfrm>
    </dsp:sp>
    <dsp:sp modelId="{86C12FA1-FF68-48ED-8106-7D64FD646524}">
      <dsp:nvSpPr>
        <dsp:cNvPr id="0" name=""/>
        <dsp:cNvSpPr/>
      </dsp:nvSpPr>
      <dsp:spPr>
        <a:xfrm rot="3600000">
          <a:off x="3604796" y="3483933"/>
          <a:ext cx="766665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766665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968963" y="3475601"/>
        <a:ext cx="38333" cy="38333"/>
      </dsp:txXfrm>
    </dsp:sp>
    <dsp:sp modelId="{C50A6E73-7775-42BB-A925-545DB1D43243}">
      <dsp:nvSpPr>
        <dsp:cNvPr id="0" name=""/>
        <dsp:cNvSpPr/>
      </dsp:nvSpPr>
      <dsp:spPr>
        <a:xfrm>
          <a:off x="3717812" y="3790178"/>
          <a:ext cx="1470785" cy="102024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ДОД «ДЮСШ «Орбита»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3203" y="3939590"/>
        <a:ext cx="1040003" cy="721425"/>
      </dsp:txXfrm>
    </dsp:sp>
    <dsp:sp modelId="{2F9300C7-760D-46EF-AC77-499B6F482EC3}">
      <dsp:nvSpPr>
        <dsp:cNvPr id="0" name=""/>
        <dsp:cNvSpPr/>
      </dsp:nvSpPr>
      <dsp:spPr>
        <a:xfrm rot="5400000">
          <a:off x="3004492" y="3664987"/>
          <a:ext cx="826717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826717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97183" y="3655154"/>
        <a:ext cx="41335" cy="41335"/>
      </dsp:txXfrm>
    </dsp:sp>
    <dsp:sp modelId="{8F7CAE32-12DC-49D4-95FD-61A0715E428A}">
      <dsp:nvSpPr>
        <dsp:cNvPr id="0" name=""/>
        <dsp:cNvSpPr/>
      </dsp:nvSpPr>
      <dsp:spPr>
        <a:xfrm>
          <a:off x="2727227" y="4089181"/>
          <a:ext cx="1381247" cy="97708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МГПУ Москва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29506" y="4232272"/>
        <a:ext cx="976689" cy="690904"/>
      </dsp:txXfrm>
    </dsp:sp>
    <dsp:sp modelId="{80C86BDC-CAD1-4C5A-B266-1C3A7FAB6434}">
      <dsp:nvSpPr>
        <dsp:cNvPr id="0" name=""/>
        <dsp:cNvSpPr/>
      </dsp:nvSpPr>
      <dsp:spPr>
        <a:xfrm rot="7233012">
          <a:off x="2379138" y="3521635"/>
          <a:ext cx="866928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866928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90929" y="3510797"/>
        <a:ext cx="43346" cy="43346"/>
      </dsp:txXfrm>
    </dsp:sp>
    <dsp:sp modelId="{F1682CED-1300-4E0A-97DC-61E38DD934CB}">
      <dsp:nvSpPr>
        <dsp:cNvPr id="0" name=""/>
        <dsp:cNvSpPr/>
      </dsp:nvSpPr>
      <dsp:spPr>
        <a:xfrm>
          <a:off x="1660202" y="3853444"/>
          <a:ext cx="1300572" cy="105948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Педагогический колледж №10 г. Москва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0666" y="4008602"/>
        <a:ext cx="919644" cy="749167"/>
      </dsp:txXfrm>
    </dsp:sp>
    <dsp:sp modelId="{A63608DA-8728-4C1B-9293-D7D2F4DF138B}">
      <dsp:nvSpPr>
        <dsp:cNvPr id="0" name=""/>
        <dsp:cNvSpPr/>
      </dsp:nvSpPr>
      <dsp:spPr>
        <a:xfrm rot="9046314">
          <a:off x="2173654" y="3018996"/>
          <a:ext cx="619616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619616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67972" y="3014340"/>
        <a:ext cx="30980" cy="30980"/>
      </dsp:txXfrm>
    </dsp:sp>
    <dsp:sp modelId="{D32DC6DA-252B-4034-A5D6-7759108E8E8D}">
      <dsp:nvSpPr>
        <dsp:cNvPr id="0" name=""/>
        <dsp:cNvSpPr/>
      </dsp:nvSpPr>
      <dsp:spPr>
        <a:xfrm>
          <a:off x="978658" y="2959903"/>
          <a:ext cx="1362297" cy="106156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Городская детская поликлиника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8162" y="3115366"/>
        <a:ext cx="963289" cy="750641"/>
      </dsp:txXfrm>
    </dsp:sp>
    <dsp:sp modelId="{BE0F0218-1F21-454E-9B7F-1D0FC0E2B2A0}">
      <dsp:nvSpPr>
        <dsp:cNvPr id="0" name=""/>
        <dsp:cNvSpPr/>
      </dsp:nvSpPr>
      <dsp:spPr>
        <a:xfrm rot="10800000">
          <a:off x="2043961" y="2496182"/>
          <a:ext cx="611258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611258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334309" y="2491736"/>
        <a:ext cx="30562" cy="30562"/>
      </dsp:txXfrm>
    </dsp:sp>
    <dsp:sp modelId="{205401C3-BFB5-4694-8059-F092F80BC4EA}">
      <dsp:nvSpPr>
        <dsp:cNvPr id="0" name=""/>
        <dsp:cNvSpPr/>
      </dsp:nvSpPr>
      <dsp:spPr>
        <a:xfrm>
          <a:off x="650327" y="1991453"/>
          <a:ext cx="1393634" cy="103112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Всероссийская Ассоциация руководителей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4420" y="2142458"/>
        <a:ext cx="985448" cy="729118"/>
      </dsp:txXfrm>
    </dsp:sp>
    <dsp:sp modelId="{2E021B84-892E-48AD-A3CB-B55DC4E4FE63}">
      <dsp:nvSpPr>
        <dsp:cNvPr id="0" name=""/>
        <dsp:cNvSpPr/>
      </dsp:nvSpPr>
      <dsp:spPr>
        <a:xfrm rot="12600000">
          <a:off x="2117751" y="1943961"/>
          <a:ext cx="687251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687251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444195" y="1937615"/>
        <a:ext cx="34362" cy="34362"/>
      </dsp:txXfrm>
    </dsp:sp>
    <dsp:sp modelId="{B53A8040-3BFC-46A2-B94F-DF02DD9B8BC1}">
      <dsp:nvSpPr>
        <dsp:cNvPr id="0" name=""/>
        <dsp:cNvSpPr/>
      </dsp:nvSpPr>
      <dsp:spPr>
        <a:xfrm>
          <a:off x="937566" y="969235"/>
          <a:ext cx="1374000" cy="100485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Клуб «Воспитатель Подмосковья» 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38784" y="1116393"/>
        <a:ext cx="971564" cy="710540"/>
      </dsp:txXfrm>
    </dsp:sp>
    <dsp:sp modelId="{293C5ADD-DDEB-4BB4-8185-B30B697C98DB}">
      <dsp:nvSpPr>
        <dsp:cNvPr id="0" name=""/>
        <dsp:cNvSpPr/>
      </dsp:nvSpPr>
      <dsp:spPr>
        <a:xfrm rot="14215428">
          <a:off x="2394133" y="1530557"/>
          <a:ext cx="789613" cy="21670"/>
        </a:xfrm>
        <a:custGeom>
          <a:avLst/>
          <a:gdLst/>
          <a:ahLst/>
          <a:cxnLst/>
          <a:rect l="0" t="0" r="0" b="0"/>
          <a:pathLst>
            <a:path>
              <a:moveTo>
                <a:pt x="0" y="10835"/>
              </a:moveTo>
              <a:lnTo>
                <a:pt x="789613" y="10835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2769199" y="1521652"/>
        <a:ext cx="39480" cy="39480"/>
      </dsp:txXfrm>
    </dsp:sp>
    <dsp:sp modelId="{72032ABB-1CE9-41DF-80AC-8D1DA3B78E55}">
      <dsp:nvSpPr>
        <dsp:cNvPr id="0" name=""/>
        <dsp:cNvSpPr/>
      </dsp:nvSpPr>
      <dsp:spPr>
        <a:xfrm>
          <a:off x="1538946" y="173034"/>
          <a:ext cx="1430760" cy="1095036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Шефы и спонсоры</a:t>
          </a:r>
          <a:endParaRPr lang="ru-RU" sz="1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8476" y="333398"/>
        <a:ext cx="1011700" cy="7743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4C2820-6AC6-42E0-BCFC-345FB5FFF0A9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3119696A-F65B-42C9-A6AE-332B50C0D4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5462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fld id="{D3F284D3-F2FF-41D7-98B2-1C082CE4639C}" type="slidenum">
              <a:rPr lang="ru-RU" altLang="ru-RU">
                <a:latin typeface="Calibri" pitchFamily="34" charset="0"/>
              </a:rPr>
              <a:pPr/>
              <a:t>5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07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9696A-F65B-42C9-A6AE-332B50C0D4BE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4881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fld id="{FCA0DCE3-F913-484B-A98C-47E444862C1F}" type="slidenum">
              <a:rPr lang="ru-RU" altLang="ru-RU">
                <a:latin typeface="Calibri" pitchFamily="34" charset="0"/>
              </a:rPr>
              <a:pPr/>
              <a:t>12</a:t>
            </a:fld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97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C8E52-838D-4227-B18F-E680C76CA1F1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300AC-C87A-418A-AB1A-8A5D79F938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202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0E283-810F-4B95-A936-734EE86DB533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45CE1-38A2-45D9-954E-8DD7780F20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7012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A52FD-CD38-479D-B1FD-93A12F02EB9D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A50EB-0E9B-4D12-804E-1F060E106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13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306F7-CDDB-4411-AD2A-8A77170AF327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566C304-A065-4B52-8D3B-9D6192653C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053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65F5-CE7A-4024-B854-07F4CAE60626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36FC30-DA6C-4A3D-BBBE-ABFF263A40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1180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A6FCE-D74E-4935-AEA9-2EE883987847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A51D60-021A-4B71-9957-2CA59B536B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6706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46B98-E77F-4B09-AEBE-240D188585E4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0498D-31EA-4240-BD9F-5F32E44CE6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8330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24D31-2809-4E45-A2B0-0322CB8F6983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A6E7FA-7018-4A59-8D18-51B2CDAB33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7515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E0265-7DDD-4987-ABDB-24945E939AE1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F3219-7E80-4155-B201-FD9408224C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19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7D3B5-8F18-4DAA-BC4E-F0701575A25A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28A31-58A7-4D97-A840-F48108D49F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064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BAF8D-6E7A-414B-89FD-1F8E8B2C9386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D977F-F878-40A2-BDD9-20C3CBFD85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5973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0B5853-6462-474D-AD71-737C9CF034B1}" type="datetimeFigureOut">
              <a:rPr lang="ru-RU"/>
              <a:pPr>
                <a:defRPr/>
              </a:pPr>
              <a:t>30.09.2019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fld id="{C61163AA-F172-4A4A-8ECC-F3673F61633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diagramColors" Target="../diagrams/colors5.xml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45.png"/><Relationship Id="rId5" Type="http://schemas.openxmlformats.org/officeDocument/2006/relationships/diagramLayout" Target="../diagrams/layout5.xml"/><Relationship Id="rId10" Type="http://schemas.openxmlformats.org/officeDocument/2006/relationships/image" Target="../media/image44.png"/><Relationship Id="rId4" Type="http://schemas.openxmlformats.org/officeDocument/2006/relationships/diagramData" Target="../diagrams/data5.xml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8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365"/>
            <a:ext cx="184785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781" y="95639"/>
            <a:ext cx="240421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9512" y="2564904"/>
            <a:ext cx="8745616" cy="4032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Олту Снежана Павловна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4028" y="304698"/>
            <a:ext cx="5256584" cy="195814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br>
              <a:rPr lang="ru-RU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округ </a:t>
            </a:r>
            <a:br>
              <a:rPr lang="ru-RU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Дзержинский</a:t>
            </a:r>
            <a: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97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64" y="989422"/>
            <a:ext cx="2952328" cy="2367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63" y="3673393"/>
            <a:ext cx="2448272" cy="3109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32" y="991243"/>
            <a:ext cx="2088214" cy="2373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3556253"/>
            <a:ext cx="540060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403648" y="360363"/>
            <a:ext cx="70567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ru-RU" altLang="ru-RU" sz="3600" b="1" cap="all" dirty="0" smtClean="0">
                <a:solidFill>
                  <a:srgbClr val="7030A0"/>
                </a:solidFill>
                <a:latin typeface="Monotype Corsiva" pitchFamily="66" charset="0"/>
              </a:rPr>
              <a:t>Дети   особой    заботы </a:t>
            </a:r>
            <a:endParaRPr lang="ru-RU" altLang="ru-RU" sz="3600" b="1" cap="all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28680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4" y="127720"/>
            <a:ext cx="1590675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504" y="1875153"/>
            <a:ext cx="38884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Кто такие дети-инвалиды?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Дети-инвалиды – 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Ангелы земли.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Сколько незаслуженной обиды</a:t>
            </a:r>
          </a:p>
          <a:p>
            <a:pPr algn="ctr"/>
            <a:r>
              <a:rPr lang="ru-RU" b="1" i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На себе они перенесли.</a:t>
            </a:r>
            <a:endParaRPr lang="ru-RU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1"/>
    </mc:Choice>
    <mc:Fallback xmlns="">
      <p:transition spd="slow" advTm="1751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271463"/>
            <a:ext cx="2139950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132122"/>
            <a:ext cx="6499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и межведомственное  взаимодействие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472477843"/>
              </p:ext>
            </p:extLst>
          </p:nvPr>
        </p:nvGraphicFramePr>
        <p:xfrm>
          <a:off x="1324329" y="671572"/>
          <a:ext cx="6840760" cy="5003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70" y="4318899"/>
            <a:ext cx="2411760" cy="1808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2518" y="795722"/>
            <a:ext cx="1648789" cy="207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3734" y="5424884"/>
            <a:ext cx="2311308" cy="130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8593" y="3466043"/>
            <a:ext cx="1832992" cy="1832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4303" y="5582245"/>
            <a:ext cx="1028700" cy="128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251" y="1642434"/>
            <a:ext cx="1636249" cy="2330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6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365"/>
    </mc:Choice>
    <mc:Fallback xmlns="">
      <p:transition advTm="1636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3863" y="1041400"/>
            <a:ext cx="6376987" cy="3154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endParaRPr lang="ru-RU" sz="14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9808" y="116632"/>
            <a:ext cx="74494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 и педагогов</a:t>
            </a:r>
          </a:p>
          <a:p>
            <a:pPr algn="ctr"/>
            <a:endParaRPr lang="ru-RU" b="1" i="0" dirty="0">
              <a:solidFill>
                <a:srgbClr val="7030A0"/>
              </a:solidFill>
              <a:effectLst/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02" b="23240"/>
          <a:stretch/>
        </p:blipFill>
        <p:spPr>
          <a:xfrm>
            <a:off x="6287173" y="4793082"/>
            <a:ext cx="2664296" cy="195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4459"/>
            <a:ext cx="2551813" cy="1804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430" r="4206" b="7874"/>
          <a:stretch/>
        </p:blipFill>
        <p:spPr>
          <a:xfrm>
            <a:off x="4283968" y="3573016"/>
            <a:ext cx="2619126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1620" r="7841" b="2679"/>
          <a:stretch/>
        </p:blipFill>
        <p:spPr>
          <a:xfrm>
            <a:off x="7233770" y="2060848"/>
            <a:ext cx="1786588" cy="26085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" r="3791" b="1488"/>
          <a:stretch/>
        </p:blipFill>
        <p:spPr>
          <a:xfrm>
            <a:off x="159905" y="4223585"/>
            <a:ext cx="1819807" cy="2510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t="2368" r="6985" b="3676"/>
          <a:stretch/>
        </p:blipFill>
        <p:spPr>
          <a:xfrm>
            <a:off x="5345460" y="826680"/>
            <a:ext cx="1813504" cy="26185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2617" r="3043" b="1801"/>
          <a:stretch/>
        </p:blipFill>
        <p:spPr>
          <a:xfrm>
            <a:off x="3367804" y="585905"/>
            <a:ext cx="1862087" cy="26255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794" y="2438590"/>
            <a:ext cx="1791947" cy="25344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25" y="4845245"/>
            <a:ext cx="2627784" cy="1910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773"/>
    </mc:Choice>
    <mc:Fallback xmlns="">
      <p:transition advTm="3177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14"/>
          <a:stretch/>
        </p:blipFill>
        <p:spPr>
          <a:xfrm>
            <a:off x="6948264" y="2486722"/>
            <a:ext cx="1728192" cy="197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7" r="1869" b="4334"/>
          <a:stretch/>
        </p:blipFill>
        <p:spPr>
          <a:xfrm>
            <a:off x="4992874" y="73081"/>
            <a:ext cx="3910779" cy="226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3" y="4578085"/>
            <a:ext cx="3419872" cy="227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r="4018" b="11484"/>
          <a:stretch/>
        </p:blipFill>
        <p:spPr>
          <a:xfrm>
            <a:off x="2915816" y="2183968"/>
            <a:ext cx="3876149" cy="2565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930" y="4568889"/>
            <a:ext cx="3447458" cy="229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r="4299" b="4807"/>
          <a:stretch/>
        </p:blipFill>
        <p:spPr>
          <a:xfrm>
            <a:off x="321693" y="71913"/>
            <a:ext cx="3333112" cy="2399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12086" r="8463" b="22119"/>
          <a:stretch/>
        </p:blipFill>
        <p:spPr>
          <a:xfrm>
            <a:off x="539552" y="2494323"/>
            <a:ext cx="1872208" cy="188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3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78"/>
    </mc:Choice>
    <mc:Fallback xmlns="">
      <p:transition spd="slow" advTm="1267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94726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Человек, который работает руками – рабочий; человек, работающий руками и головой – ремесленник; человек, который работает и руками, и головой, и сердцем – мастер своего дела!» - 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Луис </a:t>
            </a: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Найзер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524" y="558924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Людей, которые рождаются лидерами, талантливыми руководителями, мало. Но стать таким можно – было бы желание, стремление к знаниям, использование новых технологий, работоспособность, а главное - терпимость к окружающим.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" t="4851" r="3727"/>
          <a:stretch/>
        </p:blipFill>
        <p:spPr>
          <a:xfrm>
            <a:off x="368838" y="1628799"/>
            <a:ext cx="2724694" cy="38104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2839" r="4757" b="2555"/>
          <a:stretch/>
        </p:blipFill>
        <p:spPr>
          <a:xfrm>
            <a:off x="6084168" y="1604180"/>
            <a:ext cx="2763098" cy="38350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t="5108" r="5957" b="3053"/>
          <a:stretch/>
        </p:blipFill>
        <p:spPr>
          <a:xfrm>
            <a:off x="3191296" y="1656428"/>
            <a:ext cx="2761408" cy="3782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0888" y="3711849"/>
            <a:ext cx="2794778" cy="172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9"/>
    </mc:Choice>
    <mc:Fallback xmlns="">
      <p:transition spd="slow" advTm="1266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23" y="4509120"/>
            <a:ext cx="2794778" cy="172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56895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 2018 году МБДОУ КВ «Детский сад №9 «Созвездие»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стал Лауреатом </a:t>
            </a:r>
            <a:r>
              <a:rPr lang="en-US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V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Всероссийского Фестиваля дошкольного образования, 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мы вошли в десятку лучших дошкольных образовательных организаций</a:t>
            </a:r>
            <a:b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 Московской области!  </a:t>
            </a:r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/>
            </a:r>
            <a:b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0018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712968" cy="1152128"/>
          </a:xfrm>
          <a:ln w="28575"/>
        </p:spPr>
        <p:txBody>
          <a:bodyPr>
            <a:noAutofit/>
          </a:bodyPr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3200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ea typeface="Cambria Math" panose="02040503050406030204" pitchFamily="18" charset="0"/>
              </a:rPr>
              <a:t>«Если вы удачно выберите труд и вложите в него всю свою душу, то счастье само вас отыщет»</a:t>
            </a:r>
            <a:br>
              <a:rPr lang="ru-RU" sz="3200" dirty="0" smtClean="0">
                <a:solidFill>
                  <a:srgbClr val="7030A0"/>
                </a:solidFill>
                <a:effectLst/>
                <a:latin typeface="Monotype Corsiva" panose="03010101010201010101" pitchFamily="66" charset="0"/>
                <a:ea typeface="Cambria Math" panose="02040503050406030204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К.Д. Ушинский</a:t>
            </a:r>
            <a:br>
              <a:rPr lang="ru-RU" sz="240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8" y="1988840"/>
            <a:ext cx="2698179" cy="3816424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275856" y="1348800"/>
            <a:ext cx="554461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u="sng" dirty="0" smtClean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ru-RU" u="sng" dirty="0" smtClean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15 лет</a:t>
            </a:r>
            <a:endParaRPr lang="ru-RU" dirty="0" smtClean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Педагогический стаж: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11 лет</a:t>
            </a:r>
            <a:endParaRPr lang="ru-RU" dirty="0" smtClean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Стаж  работы руководителем: </a:t>
            </a:r>
            <a:r>
              <a:rPr lang="ru-RU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года</a:t>
            </a:r>
          </a:p>
          <a:p>
            <a:r>
              <a:rPr lang="ru-RU" u="sng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Образование высшее: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КГПУ им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Иона </a:t>
            </a:r>
            <a:r>
              <a:rPr lang="ru-RU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Крянгэ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г. Кишинёв, </a:t>
            </a:r>
            <a:r>
              <a:rPr lang="ru-RU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р.Молдова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endParaRPr lang="ru-RU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специальность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специальная психология и специальная педагогика, 2011 год; </a:t>
            </a:r>
            <a:endParaRPr lang="ru-RU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ФГБОУ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ВПО МГГУ им. Шолохова, магистратура </a:t>
            </a:r>
            <a:endParaRPr lang="ru-RU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направлению «Специальное (дефектологическое) образование», 2014 год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r>
              <a:rPr lang="ru-RU" u="sng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Профессиональная </a:t>
            </a:r>
            <a:r>
              <a:rPr lang="ru-RU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переподготовка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направлению «Государственное и муниципальное управление», АНО ВПО «Европейский университет «Бизнес треугольник», г. </a:t>
            </a:r>
            <a:r>
              <a:rPr lang="ru-RU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Санкт-Петербург, 2017 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год. </a:t>
            </a:r>
            <a:endParaRPr lang="ru-RU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ru-RU" u="sng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Аспирантура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 педагогические науки на кафедре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логопедии, ГАОУ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МГПУ г.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с 01.09.2016 года</a:t>
            </a:r>
            <a:endParaRPr lang="ru-RU" u="sng" dirty="0" smtClean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endParaRPr lang="ru-RU" sz="28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32"/>
    </mc:Choice>
    <mc:Fallback xmlns="">
      <p:transition spd="slow" advTm="109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7272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«Природа так обо всем </a:t>
            </a:r>
            <a:r>
              <a:rPr lang="ru-RU" sz="32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позаботилась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, </a:t>
            </a:r>
            <a:endParaRPr lang="ru-RU" sz="28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что </a:t>
            </a:r>
            <a:r>
              <a:rPr lang="ru-RU" sz="28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повсюду ты находишь, чему учиться</a:t>
            </a:r>
            <a:r>
              <a:rPr lang="ru-RU" sz="28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»</a:t>
            </a:r>
            <a:endParaRPr lang="ru-RU" sz="28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40767"/>
            <a:ext cx="61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Высказывание великого мыслителя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Леонардо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 Винчи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формула успеха! Успешный человек не боится браться за новое дело!  Всегда и везде найдет новое, интересное, то из чего можно черпать вдохновение! Мне доверили большой, сплочённый коллектив, опыт которого помогает руководить самый крупной дошкольной организацией в городе.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6511"/>
            <a:ext cx="388843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620688"/>
            <a:ext cx="2376264" cy="3053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" y="3412567"/>
            <a:ext cx="4624574" cy="308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35"/>
    </mc:Choice>
    <mc:Fallback xmlns="">
      <p:transition spd="slow" advTm="337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13" y="1216025"/>
            <a:ext cx="568801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kern="0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endParaRPr lang="ru-RU" sz="1600" b="1" kern="0" dirty="0">
              <a:latin typeface="Cambria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54250"/>
            <a:ext cx="8496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образовательной организации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имидж 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коллектива. Насколько он сможет быть многогранным специалистом, настолько и многогранен будет облик образовательной организации. </a:t>
            </a:r>
            <a:endParaRPr lang="ru-RU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61835850"/>
              </p:ext>
            </p:extLst>
          </p:nvPr>
        </p:nvGraphicFramePr>
        <p:xfrm>
          <a:off x="179512" y="1124744"/>
          <a:ext cx="8964488" cy="588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2"/>
    </mc:Choice>
    <mc:Fallback xmlns="">
      <p:transition spd="slow" advTm="3193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942167910"/>
              </p:ext>
            </p:extLst>
          </p:nvPr>
        </p:nvGraphicFramePr>
        <p:xfrm>
          <a:off x="0" y="44624"/>
          <a:ext cx="9540552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9592" y="126876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КАЧЕСТВА, ОБЕСПЕЧИВАЮЩИЕ УСПЕШНОЕ УПРАВЛЕНИЕ ОБРАЗРОВАТЕЛЬНОЙ ОРГАНИЗАЦИЕЙ</a:t>
            </a: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07"/>
    </mc:Choice>
    <mc:Fallback xmlns="">
      <p:transition spd="slow" advTm="2550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856984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Эффективный руководитель современной дошкольной образовательной организации решает главную задачу – обеспечивать опережающий характер образования: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ставить реальные цели, задачи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которые важны сегодня и которые станут еще более важными завтра, а, главное, уметь находить пути их решения.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85636050"/>
              </p:ext>
            </p:extLst>
          </p:nvPr>
        </p:nvGraphicFramePr>
        <p:xfrm>
          <a:off x="71500" y="2348880"/>
          <a:ext cx="8928992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7"/>
    </mc:Choice>
    <mc:Fallback xmlns="">
      <p:transition spd="slow" advTm="1514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Прямоугольник 3"/>
          <p:cNvSpPr>
            <a:spLocks noChangeArrowheads="1"/>
          </p:cNvSpPr>
          <p:nvPr/>
        </p:nvSpPr>
        <p:spPr bwMode="auto">
          <a:xfrm>
            <a:off x="3779838" y="836613"/>
            <a:ext cx="47529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just" eaLnBrk="1" hangingPunct="1"/>
            <a:r>
              <a:rPr lang="ru-RU" altLang="ru-RU" sz="1500" b="1" dirty="0">
                <a:latin typeface="Cambria" pitchFamily="18" charset="0"/>
              </a:rPr>
              <a:t>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94075" y="5949280"/>
            <a:ext cx="25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17" y="116632"/>
            <a:ext cx="7423790" cy="524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1560" y="5380672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«О 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качествах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менеджера надо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судить по тому, как хорошо он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может организовать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большое число людей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и насколько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эффективно он может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добиваться наилучших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результатов от каждого из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них, сливая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в единое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целое» - </a:t>
            </a:r>
            <a:r>
              <a:rPr lang="ru-RU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2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Морита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32"/>
    </mc:Choice>
    <mc:Fallback xmlns="">
      <p:transition spd="slow" advTm="549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6332405"/>
              </p:ext>
            </p:extLst>
          </p:nvPr>
        </p:nvGraphicFramePr>
        <p:xfrm>
          <a:off x="665312" y="692696"/>
          <a:ext cx="8064896" cy="6264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411760" y="150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продуктивной деятельности руководителя 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93"/>
    </mc:Choice>
    <mc:Fallback xmlns="">
      <p:transition spd="slow" advTm="4949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2913" y="215900"/>
            <a:ext cx="845026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endParaRPr lang="ru-RU" altLang="ru-RU" sz="2500" b="1" dirty="0">
              <a:solidFill>
                <a:srgbClr val="0D79CA"/>
              </a:solidFill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5636" y="0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Взаимодействие с родителями</a:t>
            </a:r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15" y="564252"/>
            <a:ext cx="4248472" cy="324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7504" y="523714"/>
            <a:ext cx="4752528" cy="494517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«Посади дерево»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совместно с родителями более 50 саженцев высажены на территории детского сада;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«Великий День Победы»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представители родительского актива являются членами жюри;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Благотворительная акция «Ангелы летели над Россией»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семьи воспитанников предоставили более 200 поделок для реализации, средства от которой направлены на медицинскую помощь ребенку-инвалиду;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«Аллея выпускников»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разработан дизайн территории, высажены первые гортензии в память о выпуске детей в школу;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Бракеражная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представители родительских комитетов участвуют в контроле качества питания воспитанников.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Косметический ремонт групп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родители сами обновляют интерьеры: шьют шторы, моют окна, расписывают стены сказочными сюжетами.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r="7503"/>
          <a:stretch/>
        </p:blipFill>
        <p:spPr>
          <a:xfrm>
            <a:off x="186215" y="5327506"/>
            <a:ext cx="2307365" cy="141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351" y="4006751"/>
            <a:ext cx="1512168" cy="159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t="7892" r="5420"/>
          <a:stretch/>
        </p:blipFill>
        <p:spPr>
          <a:xfrm>
            <a:off x="6108076" y="4069723"/>
            <a:ext cx="2917646" cy="252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210" y="5358334"/>
            <a:ext cx="2123728" cy="141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3"/>
    </mc:Choice>
    <mc:Fallback xmlns="">
      <p:transition spd="slow" advTm="17833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1.4|1.2|1.3|1.3|1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8|2.9|3.1|3.6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1.9|1.9|1.6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8|1.9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7.8|4.7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2.9|2.8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|1.5|7.1|1.4|12.4|1.6|14.4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|2.9|2.7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2.1|2.1|2.2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2|2.1|1.9|2.1|2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1870</TotalTime>
  <Words>667</Words>
  <Application>Microsoft Office PowerPoint</Application>
  <PresentationFormat>Экран (4:3)</PresentationFormat>
  <Paragraphs>89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6" baseType="lpstr">
      <vt:lpstr>Arial</vt:lpstr>
      <vt:lpstr>Bookman Old Style</vt:lpstr>
      <vt:lpstr>Calibri</vt:lpstr>
      <vt:lpstr>Cambria</vt:lpstr>
      <vt:lpstr>Cambria Math</vt:lpstr>
      <vt:lpstr>Georgia</vt:lpstr>
      <vt:lpstr>Monotype Corsiva</vt:lpstr>
      <vt:lpstr>Times New Roman</vt:lpstr>
      <vt:lpstr>Trebuchet MS</vt:lpstr>
      <vt:lpstr>Wingdings</vt:lpstr>
      <vt:lpstr>Воздушный поток</vt:lpstr>
      <vt:lpstr>Муниципальное образование городской округ  Дзержинский   </vt:lpstr>
      <vt:lpstr>«Если вы удачно выберите труд и вложите в него всю свою душу, то счастье само вас отыщет» К.Д. Ушинский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 дошкольное образовательное учреждение «Центр развития ребёнка – детский сад  №18 «Малыш»</dc:title>
  <dc:creator>Мамочка</dc:creator>
  <cp:lastModifiedBy>ASUS</cp:lastModifiedBy>
  <cp:revision>180</cp:revision>
  <dcterms:created xsi:type="dcterms:W3CDTF">2015-08-18T19:05:35Z</dcterms:created>
  <dcterms:modified xsi:type="dcterms:W3CDTF">2019-09-30T12:53:41Z</dcterms:modified>
</cp:coreProperties>
</file>