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284" r:id="rId3"/>
    <p:sldId id="258" r:id="rId4"/>
    <p:sldId id="259" r:id="rId5"/>
    <p:sldId id="266" r:id="rId6"/>
    <p:sldId id="273" r:id="rId7"/>
    <p:sldId id="285" r:id="rId8"/>
    <p:sldId id="265" r:id="rId9"/>
    <p:sldId id="276" r:id="rId10"/>
    <p:sldId id="277" r:id="rId11"/>
    <p:sldId id="282" r:id="rId12"/>
    <p:sldId id="261" r:id="rId13"/>
    <p:sldId id="262" r:id="rId14"/>
    <p:sldId id="263" r:id="rId15"/>
    <p:sldId id="283" r:id="rId16"/>
    <p:sldId id="264" r:id="rId17"/>
    <p:sldId id="268" r:id="rId18"/>
    <p:sldId id="275" r:id="rId19"/>
    <p:sldId id="269" r:id="rId20"/>
    <p:sldId id="270" r:id="rId21"/>
    <p:sldId id="271" r:id="rId22"/>
    <p:sldId id="272" r:id="rId23"/>
    <p:sldId id="267" r:id="rId24"/>
    <p:sldId id="278" r:id="rId25"/>
    <p:sldId id="280" r:id="rId26"/>
  </p:sldIdLst>
  <p:sldSz cx="9906000" cy="6911975"/>
  <p:notesSz cx="7104063" cy="10234613"/>
  <p:defaultTextStyle>
    <a:defPPr>
      <a:defRPr lang="ru-RU"/>
    </a:defPPr>
    <a:lvl1pPr marL="0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646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290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6936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2580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8226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3872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9517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5163" algn="l" defTabSz="10312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18" y="66"/>
      </p:cViewPr>
      <p:guideLst>
        <p:guide orient="horz" pos="2177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7CC44-0AD7-4462-8AEC-2327A5B66A3F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3275" y="768350"/>
            <a:ext cx="5497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856E6-BA7E-442C-A8CF-6BCEFFAFE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132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47198"/>
            <a:ext cx="8420100" cy="14815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916786"/>
            <a:ext cx="6934200" cy="1766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1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0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0670-AA5F-4F22-AD77-EDEDDA885C8B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9057-8EE0-4319-866E-C1803F8657E1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30399"/>
            <a:ext cx="2228850" cy="491518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30399"/>
            <a:ext cx="6521450" cy="491518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C2B5-AFD6-4A5C-99F7-765EA73259AC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921B-8956-4F94-B318-E0EE78352E0D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41586"/>
            <a:ext cx="8420100" cy="1372796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29591"/>
            <a:ext cx="8420100" cy="151199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8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5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2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1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19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0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B4A5-BDE6-471A-AA91-C237A3400F25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343995"/>
            <a:ext cx="4375150" cy="380158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343995"/>
            <a:ext cx="4375150" cy="380158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0E25-D342-4125-8A99-509F2B3E61AC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6799"/>
            <a:ext cx="8915400" cy="115199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47197"/>
            <a:ext cx="4376870" cy="64479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50" indent="0">
              <a:buNone/>
              <a:defRPr sz="2100" b="1"/>
            </a:lvl2pPr>
            <a:lvl3pPr marL="957700" indent="0">
              <a:buNone/>
              <a:defRPr sz="1900" b="1"/>
            </a:lvl3pPr>
            <a:lvl4pPr marL="1436551" indent="0">
              <a:buNone/>
              <a:defRPr sz="1600" b="1"/>
            </a:lvl4pPr>
            <a:lvl5pPr marL="1915402" indent="0">
              <a:buNone/>
              <a:defRPr sz="1600" b="1"/>
            </a:lvl5pPr>
            <a:lvl6pPr marL="2394252" indent="0">
              <a:buNone/>
              <a:defRPr sz="1600" b="1"/>
            </a:lvl6pPr>
            <a:lvl7pPr marL="2873102" indent="0">
              <a:buNone/>
              <a:defRPr sz="1600" b="1"/>
            </a:lvl7pPr>
            <a:lvl8pPr marL="3351952" indent="0">
              <a:buNone/>
              <a:defRPr sz="1600" b="1"/>
            </a:lvl8pPr>
            <a:lvl9pPr marL="38308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91992"/>
            <a:ext cx="4376870" cy="39823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7" y="1547197"/>
            <a:ext cx="4378590" cy="64479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50" indent="0">
              <a:buNone/>
              <a:defRPr sz="2100" b="1"/>
            </a:lvl2pPr>
            <a:lvl3pPr marL="957700" indent="0">
              <a:buNone/>
              <a:defRPr sz="1900" b="1"/>
            </a:lvl3pPr>
            <a:lvl4pPr marL="1436551" indent="0">
              <a:buNone/>
              <a:defRPr sz="1600" b="1"/>
            </a:lvl4pPr>
            <a:lvl5pPr marL="1915402" indent="0">
              <a:buNone/>
              <a:defRPr sz="1600" b="1"/>
            </a:lvl5pPr>
            <a:lvl6pPr marL="2394252" indent="0">
              <a:buNone/>
              <a:defRPr sz="1600" b="1"/>
            </a:lvl6pPr>
            <a:lvl7pPr marL="2873102" indent="0">
              <a:buNone/>
              <a:defRPr sz="1600" b="1"/>
            </a:lvl7pPr>
            <a:lvl8pPr marL="3351952" indent="0">
              <a:buNone/>
              <a:defRPr sz="1600" b="1"/>
            </a:lvl8pPr>
            <a:lvl9pPr marL="38308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7" y="2191992"/>
            <a:ext cx="4378590" cy="39823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11D2-A202-4519-8912-600515EF761D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8658-FBCD-4EBC-A4B4-497BA867A4E8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4BA0-4E79-4FE1-B356-05954047250B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5200"/>
            <a:ext cx="3259006" cy="117119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5201"/>
            <a:ext cx="5537729" cy="5899179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46398"/>
            <a:ext cx="3259006" cy="4727983"/>
          </a:xfrm>
        </p:spPr>
        <p:txBody>
          <a:bodyPr/>
          <a:lstStyle>
            <a:lvl1pPr marL="0" indent="0">
              <a:buNone/>
              <a:defRPr sz="1500"/>
            </a:lvl1pPr>
            <a:lvl2pPr marL="478850" indent="0">
              <a:buNone/>
              <a:defRPr sz="1300"/>
            </a:lvl2pPr>
            <a:lvl3pPr marL="957700" indent="0">
              <a:buNone/>
              <a:defRPr sz="1000"/>
            </a:lvl3pPr>
            <a:lvl4pPr marL="1436551" indent="0">
              <a:buNone/>
              <a:defRPr sz="1000"/>
            </a:lvl4pPr>
            <a:lvl5pPr marL="1915402" indent="0">
              <a:buNone/>
              <a:defRPr sz="1000"/>
            </a:lvl5pPr>
            <a:lvl6pPr marL="2394252" indent="0">
              <a:buNone/>
              <a:defRPr sz="1000"/>
            </a:lvl6pPr>
            <a:lvl7pPr marL="2873102" indent="0">
              <a:buNone/>
              <a:defRPr sz="1000"/>
            </a:lvl7pPr>
            <a:lvl8pPr marL="3351952" indent="0">
              <a:buNone/>
              <a:defRPr sz="1000"/>
            </a:lvl8pPr>
            <a:lvl9pPr marL="38308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4F0E-040B-4D71-88D3-E59506741A52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38383"/>
            <a:ext cx="5943600" cy="57119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7598"/>
            <a:ext cx="5943600" cy="4147185"/>
          </a:xfrm>
        </p:spPr>
        <p:txBody>
          <a:bodyPr/>
          <a:lstStyle>
            <a:lvl1pPr marL="0" indent="0">
              <a:buNone/>
              <a:defRPr sz="3400"/>
            </a:lvl1pPr>
            <a:lvl2pPr marL="478850" indent="0">
              <a:buNone/>
              <a:defRPr sz="2900"/>
            </a:lvl2pPr>
            <a:lvl3pPr marL="957700" indent="0">
              <a:buNone/>
              <a:defRPr sz="2500"/>
            </a:lvl3pPr>
            <a:lvl4pPr marL="1436551" indent="0">
              <a:buNone/>
              <a:defRPr sz="2100"/>
            </a:lvl4pPr>
            <a:lvl5pPr marL="1915402" indent="0">
              <a:buNone/>
              <a:defRPr sz="2100"/>
            </a:lvl5pPr>
            <a:lvl6pPr marL="2394252" indent="0">
              <a:buNone/>
              <a:defRPr sz="2100"/>
            </a:lvl6pPr>
            <a:lvl7pPr marL="2873102" indent="0">
              <a:buNone/>
              <a:defRPr sz="2100"/>
            </a:lvl7pPr>
            <a:lvl8pPr marL="3351952" indent="0">
              <a:buNone/>
              <a:defRPr sz="2100"/>
            </a:lvl8pPr>
            <a:lvl9pPr marL="3830803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409581"/>
            <a:ext cx="5943600" cy="811197"/>
          </a:xfrm>
        </p:spPr>
        <p:txBody>
          <a:bodyPr/>
          <a:lstStyle>
            <a:lvl1pPr marL="0" indent="0">
              <a:buNone/>
              <a:defRPr sz="1500"/>
            </a:lvl1pPr>
            <a:lvl2pPr marL="478850" indent="0">
              <a:buNone/>
              <a:defRPr sz="1300"/>
            </a:lvl2pPr>
            <a:lvl3pPr marL="957700" indent="0">
              <a:buNone/>
              <a:defRPr sz="1000"/>
            </a:lvl3pPr>
            <a:lvl4pPr marL="1436551" indent="0">
              <a:buNone/>
              <a:defRPr sz="1000"/>
            </a:lvl4pPr>
            <a:lvl5pPr marL="1915402" indent="0">
              <a:buNone/>
              <a:defRPr sz="1000"/>
            </a:lvl5pPr>
            <a:lvl6pPr marL="2394252" indent="0">
              <a:buNone/>
              <a:defRPr sz="1000"/>
            </a:lvl6pPr>
            <a:lvl7pPr marL="2873102" indent="0">
              <a:buNone/>
              <a:defRPr sz="1000"/>
            </a:lvl7pPr>
            <a:lvl8pPr marL="3351952" indent="0">
              <a:buNone/>
              <a:defRPr sz="1000"/>
            </a:lvl8pPr>
            <a:lvl9pPr marL="38308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E311-376C-4041-B4F8-1D0BB7AB8110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6799"/>
            <a:ext cx="8915400" cy="1151996"/>
          </a:xfrm>
          <a:prstGeom prst="rect">
            <a:avLst/>
          </a:prstGeom>
        </p:spPr>
        <p:txBody>
          <a:bodyPr vert="horz" lIns="95770" tIns="47886" rIns="95770" bIns="4788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12796"/>
            <a:ext cx="8915400" cy="4561584"/>
          </a:xfrm>
          <a:prstGeom prst="rect">
            <a:avLst/>
          </a:prstGeom>
        </p:spPr>
        <p:txBody>
          <a:bodyPr vert="horz" lIns="95770" tIns="47886" rIns="95770" bIns="4788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406382"/>
            <a:ext cx="2311400" cy="367999"/>
          </a:xfrm>
          <a:prstGeom prst="rect">
            <a:avLst/>
          </a:prstGeom>
        </p:spPr>
        <p:txBody>
          <a:bodyPr vert="horz" lIns="95770" tIns="47886" rIns="95770" bIns="4788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5C6B4-902D-4707-A427-152E5F869ED6}" type="datetime1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406382"/>
            <a:ext cx="3136900" cy="367999"/>
          </a:xfrm>
          <a:prstGeom prst="rect">
            <a:avLst/>
          </a:prstGeom>
        </p:spPr>
        <p:txBody>
          <a:bodyPr vert="horz" lIns="95770" tIns="47886" rIns="95770" bIns="4788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МБДОУ Светлинский д/c "Светлячок", Сакмарский район, поселок Светлый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406382"/>
            <a:ext cx="2311400" cy="367999"/>
          </a:xfrm>
          <a:prstGeom prst="rect">
            <a:avLst/>
          </a:prstGeom>
        </p:spPr>
        <p:txBody>
          <a:bodyPr vert="horz" lIns="95770" tIns="47886" rIns="95770" bIns="4788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4D956-1D22-46DC-8BB9-F2B1BE3F6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9577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38" indent="-359138" algn="l" defTabSz="95770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132" indent="-299281" algn="l" defTabSz="95770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126" indent="-239425" algn="l" defTabSz="9577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976" indent="-239425" algn="l" defTabSz="9577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826" indent="-239425" algn="l" defTabSz="95770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677" indent="-239425" algn="l" defTabSz="9577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527" indent="-239425" algn="l" defTabSz="9577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379" indent="-239425" algn="l" defTabSz="9577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229" indent="-239425" algn="l" defTabSz="9577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50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00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551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402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252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102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1952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803" algn="l" defTabSz="9577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gif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5" Type="http://schemas.openxmlformats.org/officeDocument/2006/relationships/image" Target="../media/image14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Relationship Id="rId14" Type="http://schemas.openxmlformats.org/officeDocument/2006/relationships/image" Target="../media/image1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ергей\Desktop\Партфолио\Оплата за сад\4M7j3qcrCwA.jpg"/>
          <p:cNvPicPr/>
          <p:nvPr/>
        </p:nvPicPr>
        <p:blipFill>
          <a:blip r:embed="rId3" cstate="print">
            <a:clrChange>
              <a:clrFrom>
                <a:srgbClr val="5484C4"/>
              </a:clrFrom>
              <a:clrTo>
                <a:srgbClr val="5484C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65368" y="431651"/>
            <a:ext cx="1337291" cy="12959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1537943"/>
            <a:ext cx="7776160" cy="1451494"/>
          </a:xfrm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37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детский сад  </a:t>
            </a:r>
            <a:endParaRPr lang="ru-RU" sz="8800" b="1" spc="3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3921" y="3916786"/>
            <a:ext cx="9138158" cy="176639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500" b="1" spc="3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МБДОУ </a:t>
            </a:r>
            <a:r>
              <a:rPr lang="ru-RU" sz="4500" b="1" spc="3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Светлинский</a:t>
            </a:r>
            <a:r>
              <a:rPr lang="ru-RU" sz="4500" b="1" spc="3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r>
              <a:rPr lang="ru-RU" sz="4500" b="1" spc="3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детский сад «Светлячок»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68624" y="6406382"/>
            <a:ext cx="6768752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3" name="AutoShape 19" descr="https://apf.mail.ru/cgi-bin/readmsg?id=15946977210436333735;0;3&amp;exif=1&amp;full=1&amp;x-email=ishkaeva10%40mail.ru"/>
          <p:cNvSpPr>
            <a:spLocks noChangeAspect="1" noChangeArrowheads="1"/>
          </p:cNvSpPr>
          <p:nvPr/>
        </p:nvSpPr>
        <p:spPr bwMode="auto">
          <a:xfrm>
            <a:off x="155576" y="-137599"/>
            <a:ext cx="296863" cy="29919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288704" y="6480323"/>
            <a:ext cx="6336704" cy="431652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552" y="503659"/>
            <a:ext cx="2672178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 descr="C:\Users\hp\Pictures\Screenshots\Снимок экрана (1).png"/>
          <p:cNvPicPr>
            <a:picLocks noChangeAspect="1" noChangeArrowheads="1"/>
          </p:cNvPicPr>
          <p:nvPr/>
        </p:nvPicPr>
        <p:blipFill>
          <a:blip r:embed="rId4" cstate="print"/>
          <a:srcRect l="32282" t="16400" r="34053" b="7836"/>
          <a:stretch>
            <a:fillRect/>
          </a:stretch>
        </p:blipFill>
        <p:spPr bwMode="auto">
          <a:xfrm>
            <a:off x="6753200" y="0"/>
            <a:ext cx="2675801" cy="3387338"/>
          </a:xfrm>
          <a:prstGeom prst="rect">
            <a:avLst/>
          </a:prstGeom>
          <a:noFill/>
        </p:spPr>
      </p:pic>
      <p:pic>
        <p:nvPicPr>
          <p:cNvPr id="21" name="Рисунок 20" descr="Безымянны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6856" y="215627"/>
            <a:ext cx="2936073" cy="4029507"/>
          </a:xfrm>
          <a:prstGeom prst="rect">
            <a:avLst/>
          </a:prstGeom>
        </p:spPr>
      </p:pic>
      <p:pic>
        <p:nvPicPr>
          <p:cNvPr id="22" name="Рисунок 21" descr="Безымянный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8544" y="4248075"/>
            <a:ext cx="4104456" cy="2176437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/>
          <a:srcRect l="42913" t="16400" r="34644" b="14301"/>
          <a:stretch>
            <a:fillRect/>
          </a:stretch>
        </p:blipFill>
        <p:spPr bwMode="auto">
          <a:xfrm>
            <a:off x="6969224" y="3455987"/>
            <a:ext cx="2016224" cy="3257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776536" y="0"/>
            <a:ext cx="8928992" cy="3816424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Очень важно для руководителя иметь команду единомышленников. Я руковожу стабильным и творческим коллективом, состоящим из 30 человек, способным работать в режиме поиска. В моем коллективе работают успешные педагоги. Наш коллектив обладает творческим и инновационным потенциалом, преданностью к выбранной профессии, неизменной любовью к детям. Я рада, что судьба подарила мне настоящих друзей-единомышленников. Стараюсь относиться к каждому с пониманием, оказываю помощь в решении проблем. Я ощущаю чувство гордости за то, что в успехах моих коллег есть частица моего труда.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IMG-20200814-WA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8744" y="3600004"/>
            <a:ext cx="4415963" cy="3311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39" y="4896147"/>
            <a:ext cx="2520280" cy="1728192"/>
          </a:xfrm>
          <a:prstGeom prst="rect">
            <a:avLst/>
          </a:prstGeom>
          <a:noFill/>
        </p:spPr>
      </p:pic>
      <p:pic>
        <p:nvPicPr>
          <p:cNvPr id="22535" name="Picture 7" descr="C:\Users\hp\Downloads\9.jpeg"/>
          <p:cNvPicPr>
            <a:picLocks noChangeAspect="1" noChangeArrowheads="1"/>
          </p:cNvPicPr>
          <p:nvPr/>
        </p:nvPicPr>
        <p:blipFill>
          <a:blip r:embed="rId4" cstate="print"/>
          <a:srcRect r="3137"/>
          <a:stretch>
            <a:fillRect/>
          </a:stretch>
        </p:blipFill>
        <p:spPr bwMode="auto">
          <a:xfrm>
            <a:off x="6249144" y="1583779"/>
            <a:ext cx="1728192" cy="2278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560" y="0"/>
            <a:ext cx="8525295" cy="1779532"/>
          </a:xfrm>
        </p:spPr>
        <p:txBody>
          <a:bodyPr>
            <a:normAutofit fontScale="90000"/>
            <a:scene3d>
              <a:camera prst="isometricOffAxis1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u="sng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Участие наших </a:t>
            </a:r>
            <a:br>
              <a:rPr lang="ru-RU" b="1" u="sng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u="sng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педагогов в </a:t>
            </a:r>
            <a:r>
              <a:rPr lang="ru-RU" b="1" u="sng" dirty="0" err="1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конурсах</a:t>
            </a:r>
            <a:r>
              <a:rPr lang="ru-RU" b="1" u="sng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 семинарах</a:t>
            </a:r>
            <a:endParaRPr lang="ru-RU" b="1" u="sng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534" name="AutoShape 6" descr="9.jpeg"/>
          <p:cNvSpPr>
            <a:spLocks noChangeAspect="1" noChangeArrowheads="1"/>
          </p:cNvSpPr>
          <p:nvPr/>
        </p:nvSpPr>
        <p:spPr bwMode="auto">
          <a:xfrm>
            <a:off x="120386" y="-103999"/>
            <a:ext cx="235857" cy="219428"/>
          </a:xfrm>
          <a:prstGeom prst="rect">
            <a:avLst/>
          </a:prstGeom>
          <a:noFill/>
        </p:spPr>
        <p:txBody>
          <a:bodyPr vert="horz" wrap="square" lIns="68415" tIns="34208" rIns="68415" bIns="3420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9" name="Picture 11" descr="C:\Users\hp\Pictures\Screenshots\Снимок экрана (238).png"/>
          <p:cNvPicPr>
            <a:picLocks noChangeAspect="1" noChangeArrowheads="1"/>
          </p:cNvPicPr>
          <p:nvPr/>
        </p:nvPicPr>
        <p:blipFill>
          <a:blip r:embed="rId5" cstate="print"/>
          <a:srcRect l="34256" t="16400" r="34053" b="4420"/>
          <a:stretch>
            <a:fillRect/>
          </a:stretch>
        </p:blipFill>
        <p:spPr bwMode="auto">
          <a:xfrm>
            <a:off x="4304928" y="1943819"/>
            <a:ext cx="1704832" cy="2229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/>
          <a:srcRect b="5811"/>
          <a:stretch>
            <a:fillRect/>
          </a:stretch>
        </p:blipFill>
        <p:spPr bwMode="auto">
          <a:xfrm>
            <a:off x="8231113" y="1223739"/>
            <a:ext cx="16748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 cstate="print"/>
          <a:srcRect l="2423" t="9229" r="5519" b="7711"/>
          <a:stretch>
            <a:fillRect/>
          </a:stretch>
        </p:blipFill>
        <p:spPr bwMode="auto">
          <a:xfrm>
            <a:off x="3440832" y="3744019"/>
            <a:ext cx="172285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1312" y="2663899"/>
            <a:ext cx="162092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Picture 9" descr="C:\Users\hp\Pictures\Screenshots\Снимок экрана (236).png"/>
          <p:cNvPicPr>
            <a:picLocks noChangeAspect="1" noChangeArrowheads="1"/>
          </p:cNvPicPr>
          <p:nvPr/>
        </p:nvPicPr>
        <p:blipFill>
          <a:blip r:embed="rId9" cstate="print"/>
          <a:srcRect l="34053" t="16400" r="34644" b="4851"/>
          <a:stretch>
            <a:fillRect/>
          </a:stretch>
        </p:blipFill>
        <p:spPr bwMode="auto">
          <a:xfrm>
            <a:off x="6897216" y="4176067"/>
            <a:ext cx="1811287" cy="2384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85048" y="3600003"/>
            <a:ext cx="1728991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6" name="Picture 2" descr="H:\женя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1795539" y="1788912"/>
            <a:ext cx="1794938" cy="2536801"/>
          </a:xfrm>
          <a:prstGeom prst="rect">
            <a:avLst/>
          </a:prstGeom>
          <a:noFill/>
        </p:spPr>
      </p:pic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1964668" y="6552331"/>
            <a:ext cx="5976664" cy="222050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hp\Pictures\Screenshots\Снимок экрана (244).png"/>
          <p:cNvPicPr>
            <a:picLocks noChangeAspect="1" noChangeArrowheads="1"/>
          </p:cNvPicPr>
          <p:nvPr/>
        </p:nvPicPr>
        <p:blipFill>
          <a:blip r:embed="rId3" cstate="print"/>
          <a:srcRect l="32188" t="14036" r="33802" b="4988"/>
          <a:stretch>
            <a:fillRect/>
          </a:stretch>
        </p:blipFill>
        <p:spPr bwMode="auto">
          <a:xfrm>
            <a:off x="920552" y="1799803"/>
            <a:ext cx="2016224" cy="27003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524" y="449320"/>
            <a:ext cx="8748177" cy="979475"/>
          </a:xfrm>
        </p:spPr>
        <p:txBody>
          <a:bodyPr>
            <a:normAutofit fontScale="90000"/>
            <a:scene3d>
              <a:camera prst="isometricOffAxis1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u="sng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Участие наших воспитанников в конкурсе</a:t>
            </a:r>
            <a:endParaRPr lang="ru-RU" b="1" u="sng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509" name="Picture 5" descr="C:\Users\hp\Pictures\Screenshots\Снимок экрана (234).png"/>
          <p:cNvPicPr>
            <a:picLocks noChangeAspect="1" noChangeArrowheads="1"/>
          </p:cNvPicPr>
          <p:nvPr/>
        </p:nvPicPr>
        <p:blipFill>
          <a:blip r:embed="rId4" cstate="print"/>
          <a:srcRect l="34644" t="16400" r="34053" b="4851"/>
          <a:stretch>
            <a:fillRect/>
          </a:stretch>
        </p:blipFill>
        <p:spPr bwMode="auto">
          <a:xfrm>
            <a:off x="7977336" y="812194"/>
            <a:ext cx="1756482" cy="2312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7296" y="2663899"/>
            <a:ext cx="1731513" cy="2280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6" name="Picture 2" descr="C:\Users\hp\Pictures\Screenshots\Снимок экрана (233).png"/>
          <p:cNvPicPr>
            <a:picLocks noChangeAspect="1" noChangeArrowheads="1"/>
          </p:cNvPicPr>
          <p:nvPr/>
        </p:nvPicPr>
        <p:blipFill>
          <a:blip r:embed="rId6" cstate="print"/>
          <a:srcRect l="34644" t="16400" r="35235" b="4851"/>
          <a:stretch>
            <a:fillRect/>
          </a:stretch>
        </p:blipFill>
        <p:spPr bwMode="auto">
          <a:xfrm>
            <a:off x="7113240" y="4392091"/>
            <a:ext cx="1671614" cy="2287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Users\hp\Downloads\7P0ZkYFCmNw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5128" y="1079723"/>
            <a:ext cx="1680986" cy="2394966"/>
          </a:xfrm>
          <a:prstGeom prst="rect">
            <a:avLst/>
          </a:prstGeom>
          <a:noFill/>
        </p:spPr>
      </p:pic>
      <p:pic>
        <p:nvPicPr>
          <p:cNvPr id="21510" name="Picture 6" descr="C:\Users\hp\Downloads\12.jpeg"/>
          <p:cNvPicPr>
            <a:picLocks noChangeAspect="1" noChangeArrowheads="1"/>
          </p:cNvPicPr>
          <p:nvPr/>
        </p:nvPicPr>
        <p:blipFill>
          <a:blip r:embed="rId8" cstate="print"/>
          <a:srcRect l="3727" r="2427"/>
          <a:stretch>
            <a:fillRect/>
          </a:stretch>
        </p:blipFill>
        <p:spPr bwMode="auto">
          <a:xfrm>
            <a:off x="5529064" y="2447875"/>
            <a:ext cx="1707112" cy="232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1" descr="C:\Users\hp\Pictures\Screenshots\Снимок экрана (243).png"/>
          <p:cNvPicPr>
            <a:picLocks noChangeAspect="1" noChangeArrowheads="1"/>
          </p:cNvPicPr>
          <p:nvPr/>
        </p:nvPicPr>
        <p:blipFill>
          <a:blip r:embed="rId9" cstate="print"/>
          <a:srcRect l="34053" t="17450" r="35826" b="5901"/>
          <a:stretch>
            <a:fillRect/>
          </a:stretch>
        </p:blipFill>
        <p:spPr bwMode="auto">
          <a:xfrm>
            <a:off x="4953000" y="4248075"/>
            <a:ext cx="1656184" cy="2370616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4848" y="1727795"/>
            <a:ext cx="1728192" cy="24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20752" y="3744019"/>
            <a:ext cx="1844666" cy="261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1964668" y="6480323"/>
            <a:ext cx="5976664" cy="431652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241" y="0"/>
            <a:ext cx="8122920" cy="117506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Достижения нашего  ДОУ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288" y="915872"/>
            <a:ext cx="1894497" cy="252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288" y="3601138"/>
            <a:ext cx="1936666" cy="259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848" y="1206171"/>
            <a:ext cx="3176066" cy="208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2561" y="843298"/>
            <a:ext cx="1950389" cy="254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2561" y="3601138"/>
            <a:ext cx="1950217" cy="260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52800" y="3601138"/>
            <a:ext cx="2025900" cy="259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85048" y="3601137"/>
            <a:ext cx="2001706" cy="260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2180692" y="6406382"/>
            <a:ext cx="5544616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«Светлячок» в сети Интернет 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458" name="Picture 2" descr="C:\Users\hp\Downloads\Снимок экрана (2) (1).png"/>
          <p:cNvPicPr>
            <a:picLocks noChangeAspect="1" noChangeArrowheads="1"/>
          </p:cNvPicPr>
          <p:nvPr/>
        </p:nvPicPr>
        <p:blipFill>
          <a:blip r:embed="rId3" cstate="print"/>
          <a:srcRect l="23795" t="4525" r="15038" b="7999"/>
          <a:stretch>
            <a:fillRect/>
          </a:stretch>
        </p:blipFill>
        <p:spPr bwMode="auto">
          <a:xfrm>
            <a:off x="6537176" y="1655787"/>
            <a:ext cx="3034060" cy="3024336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l="2693" r="3816"/>
          <a:stretch>
            <a:fillRect/>
          </a:stretch>
        </p:blipFill>
        <p:spPr bwMode="auto">
          <a:xfrm>
            <a:off x="1496616" y="3744019"/>
            <a:ext cx="4973896" cy="255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:\Users\hp\Pictures\Screenshots\Снимок экрана (229).png"/>
          <p:cNvPicPr>
            <a:picLocks noChangeAspect="1" noChangeArrowheads="1"/>
          </p:cNvPicPr>
          <p:nvPr/>
        </p:nvPicPr>
        <p:blipFill>
          <a:blip r:embed="rId5" cstate="print"/>
          <a:srcRect l="3341" t="3801" r="2751" b="3801"/>
          <a:stretch>
            <a:fillRect/>
          </a:stretch>
        </p:blipFill>
        <p:spPr bwMode="auto">
          <a:xfrm>
            <a:off x="1563291" y="1363563"/>
            <a:ext cx="4434493" cy="2283347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928664" y="6480323"/>
            <a:ext cx="6048672" cy="431652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051" y="1382425"/>
            <a:ext cx="7800867" cy="171069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>
                <a:ln w="11430"/>
                <a:solidFill>
                  <a:srgbClr val="993300"/>
                </a:solidFill>
                <a:effectLst>
                  <a:glow rad="228600">
                    <a:srgbClr val="CC6600"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abriola" pitchFamily="82" charset="0"/>
              </a:rPr>
              <a:t>НАШИ ТРАДИЦИИ </a:t>
            </a:r>
          </a:p>
        </p:txBody>
      </p:sp>
      <p:pic>
        <p:nvPicPr>
          <p:cNvPr id="17412" name="Picture 4" descr="https://avatars.mds.yandex.net/get-pdb/1368870/50aaa22b-a7ca-4eb9-835d-d9908e46934d/s1200?webp=false"/>
          <p:cNvPicPr>
            <a:picLocks noChangeAspect="1" noChangeArrowheads="1"/>
          </p:cNvPicPr>
          <p:nvPr/>
        </p:nvPicPr>
        <p:blipFill>
          <a:blip r:embed="rId3" cstate="print"/>
          <a:srcRect t="26033" b="26860"/>
          <a:stretch>
            <a:fillRect/>
          </a:stretch>
        </p:blipFill>
        <p:spPr bwMode="auto">
          <a:xfrm>
            <a:off x="1280592" y="3672011"/>
            <a:ext cx="8208912" cy="2578005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16696" y="6406382"/>
            <a:ext cx="5472608" cy="367999"/>
          </a:xfrm>
        </p:spPr>
        <p:txBody>
          <a:bodyPr/>
          <a:lstStyle/>
          <a:p>
            <a:r>
              <a:rPr lang="ru-RU" dirty="0" smtClean="0">
                <a:solidFill>
                  <a:srgbClr val="993300"/>
                </a:solidFill>
              </a:rPr>
              <a:t>МБДОУ </a:t>
            </a:r>
            <a:r>
              <a:rPr lang="ru-RU" dirty="0" err="1" smtClean="0">
                <a:solidFill>
                  <a:srgbClr val="993300"/>
                </a:solidFill>
              </a:rPr>
              <a:t>Светлинский</a:t>
            </a:r>
            <a:r>
              <a:rPr lang="ru-RU" dirty="0" smtClean="0">
                <a:solidFill>
                  <a:srgbClr val="993300"/>
                </a:solidFill>
              </a:rPr>
              <a:t> </a:t>
            </a:r>
            <a:r>
              <a:rPr lang="ru-RU" dirty="0" err="1" smtClean="0">
                <a:solidFill>
                  <a:srgbClr val="993300"/>
                </a:solidFill>
              </a:rPr>
              <a:t>д</a:t>
            </a:r>
            <a:r>
              <a:rPr lang="ru-RU" dirty="0" smtClean="0">
                <a:solidFill>
                  <a:srgbClr val="993300"/>
                </a:solidFill>
              </a:rPr>
              <a:t>/</a:t>
            </a:r>
            <a:r>
              <a:rPr lang="ru-RU" dirty="0" err="1" smtClean="0">
                <a:solidFill>
                  <a:srgbClr val="993300"/>
                </a:solidFill>
              </a:rPr>
              <a:t>c</a:t>
            </a:r>
            <a:r>
              <a:rPr lang="ru-RU" dirty="0" smtClean="0">
                <a:solidFill>
                  <a:srgbClr val="993300"/>
                </a:solidFill>
              </a:rPr>
              <a:t> "Светлячок", </a:t>
            </a:r>
            <a:r>
              <a:rPr lang="ru-RU" dirty="0" err="1" smtClean="0">
                <a:solidFill>
                  <a:srgbClr val="993300"/>
                </a:solidFill>
              </a:rPr>
              <a:t>Сакмарский</a:t>
            </a:r>
            <a:r>
              <a:rPr lang="ru-RU" dirty="0" smtClean="0">
                <a:solidFill>
                  <a:srgbClr val="993300"/>
                </a:solidFill>
              </a:rPr>
              <a:t> район, поселок Светлый</a:t>
            </a:r>
            <a:endParaRPr lang="ru-RU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2653" y="1"/>
            <a:ext cx="7020780" cy="907155"/>
          </a:xfrm>
          <a:prstGeom prst="rect">
            <a:avLst/>
          </a:prstGeom>
          <a:noFill/>
        </p:spPr>
        <p:txBody>
          <a:bodyPr wrap="square" lIns="68406" tIns="34203" rIns="68406" bIns="3420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4900" b="1" dirty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День Великой Победы</a:t>
            </a:r>
            <a:r>
              <a:rPr lang="ru-RU" sz="5400" b="1" dirty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ru-RU" sz="4500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3" descr="C:\Users\hp\Desktop\Новая папка\Новая папка (2)\IMG-fa2826eb9ca3487ac93578e3ad199a49-V.jpg"/>
          <p:cNvPicPr>
            <a:picLocks noChangeAspect="1" noChangeArrowheads="1"/>
          </p:cNvPicPr>
          <p:nvPr/>
        </p:nvPicPr>
        <p:blipFill>
          <a:blip r:embed="rId3" cstate="print"/>
          <a:srcRect l="12791" t="21651" r="36711" b="14563"/>
          <a:stretch>
            <a:fillRect/>
          </a:stretch>
        </p:blipFill>
        <p:spPr bwMode="auto">
          <a:xfrm>
            <a:off x="5313040" y="2663899"/>
            <a:ext cx="2173099" cy="1915321"/>
          </a:xfrm>
          <a:prstGeom prst="rect">
            <a:avLst/>
          </a:prstGeom>
          <a:noFill/>
        </p:spPr>
      </p:pic>
      <p:pic>
        <p:nvPicPr>
          <p:cNvPr id="4" name="Picture 5" descr="C:\Users\hp\Desktop\Новая папка\Новая папка (2)\IMG-80670dbfa19c7dc7d886626068a859b6-V.jpg"/>
          <p:cNvPicPr>
            <a:picLocks noChangeAspect="1" noChangeArrowheads="1"/>
          </p:cNvPicPr>
          <p:nvPr/>
        </p:nvPicPr>
        <p:blipFill>
          <a:blip r:embed="rId4" cstate="print"/>
          <a:srcRect l="8440" t="18107" r="24273" b="3932"/>
          <a:stretch>
            <a:fillRect/>
          </a:stretch>
        </p:blipFill>
        <p:spPr bwMode="auto">
          <a:xfrm>
            <a:off x="1352600" y="863699"/>
            <a:ext cx="1435412" cy="1728192"/>
          </a:xfrm>
          <a:prstGeom prst="rect">
            <a:avLst/>
          </a:prstGeom>
          <a:noFill/>
        </p:spPr>
      </p:pic>
      <p:pic>
        <p:nvPicPr>
          <p:cNvPr id="5" name="Picture 4" descr="C:\Users\hp\Desktop\Новая папка\Новая папка (2)\IMG-f99cac5c179bf451e12878a5a8824e2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0792" y="2735907"/>
            <a:ext cx="2061658" cy="191804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12249" t="12814" r="12896" b="24892"/>
          <a:stretch>
            <a:fillRect/>
          </a:stretch>
        </p:blipFill>
        <p:spPr bwMode="auto">
          <a:xfrm>
            <a:off x="704528" y="5112171"/>
            <a:ext cx="2919753" cy="150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7296" y="2663899"/>
            <a:ext cx="2005937" cy="186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528" y="2735907"/>
            <a:ext cx="2173099" cy="202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3080" y="863699"/>
            <a:ext cx="2451701" cy="171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40509" y="760356"/>
            <a:ext cx="1383349" cy="177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65168" y="5184179"/>
            <a:ext cx="3094629" cy="143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 cstate="print"/>
          <a:srcRect t="24327" r="13987" b="3561"/>
          <a:stretch>
            <a:fillRect/>
          </a:stretch>
        </p:blipFill>
        <p:spPr bwMode="auto">
          <a:xfrm>
            <a:off x="3800872" y="5112171"/>
            <a:ext cx="2481238" cy="145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 descr="C:\Users\hp\Pictures\9 мая фото подготовка\DSC_0031.JPG"/>
          <p:cNvPicPr>
            <a:picLocks noChangeAspect="1" noChangeArrowheads="1"/>
          </p:cNvPicPr>
          <p:nvPr/>
        </p:nvPicPr>
        <p:blipFill>
          <a:blip r:embed="rId13" cstate="print"/>
          <a:srcRect t="1190" r="13102" b="13110"/>
          <a:stretch>
            <a:fillRect/>
          </a:stretch>
        </p:blipFill>
        <p:spPr bwMode="auto">
          <a:xfrm>
            <a:off x="2864768" y="863699"/>
            <a:ext cx="2796730" cy="1710693"/>
          </a:xfrm>
          <a:prstGeom prst="rect">
            <a:avLst/>
          </a:prstGeom>
          <a:noFill/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2108684" y="6552331"/>
            <a:ext cx="5688632" cy="359644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1272" y="431651"/>
            <a:ext cx="1783056" cy="223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2600" y="2879923"/>
            <a:ext cx="224459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H:\сад 2\untitl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2600" y="359643"/>
            <a:ext cx="1727335" cy="2316094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 b="4546"/>
          <a:stretch>
            <a:fillRect/>
          </a:stretch>
        </p:blipFill>
        <p:spPr bwMode="auto">
          <a:xfrm>
            <a:off x="6897216" y="2879923"/>
            <a:ext cx="2305112" cy="204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8864" y="2879923"/>
            <a:ext cx="3022601" cy="212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2640" y="5112171"/>
            <a:ext cx="3169945" cy="147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 descr="C:\Users\hp\Desktop\Новая папка\Новая папка (2)\PANO_20200505_114522.jpg"/>
          <p:cNvPicPr>
            <a:picLocks noChangeAspect="1" noChangeArrowheads="1"/>
          </p:cNvPicPr>
          <p:nvPr/>
        </p:nvPicPr>
        <p:blipFill>
          <a:blip r:embed="rId9" cstate="print"/>
          <a:srcRect t="21791" b="25910"/>
          <a:stretch>
            <a:fillRect/>
          </a:stretch>
        </p:blipFill>
        <p:spPr bwMode="auto">
          <a:xfrm>
            <a:off x="5601072" y="5112171"/>
            <a:ext cx="3566110" cy="1524798"/>
          </a:xfrm>
          <a:prstGeom prst="rect">
            <a:avLst/>
          </a:prstGeom>
          <a:noFill/>
        </p:spPr>
      </p:pic>
      <p:pic>
        <p:nvPicPr>
          <p:cNvPr id="12" name="Picture 13" descr="F:\фото\MyCollages (4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72880" y="143619"/>
            <a:ext cx="2679727" cy="2493062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1676636" y="6696347"/>
            <a:ext cx="6552728" cy="215628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784" y="276800"/>
            <a:ext cx="4896544" cy="658907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Масленица 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 descr="C:\Users\hp\Desktop\Новая папка\Новая папка (2)\IMG-1078980c88afaac10cf4fc1eb105c46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6816" y="4752131"/>
            <a:ext cx="1420871" cy="1762531"/>
          </a:xfrm>
          <a:prstGeom prst="rect">
            <a:avLst/>
          </a:prstGeom>
          <a:noFill/>
        </p:spPr>
      </p:pic>
      <p:pic>
        <p:nvPicPr>
          <p:cNvPr id="9219" name="Picture 3" descr="C:\Users\hp\Desktop\Новая папка\Новая папка (2)\IMG-f346e505337c963550c9f6dc172b780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1312" y="2591891"/>
            <a:ext cx="1589629" cy="1971863"/>
          </a:xfrm>
          <a:prstGeom prst="rect">
            <a:avLst/>
          </a:prstGeom>
          <a:noFill/>
        </p:spPr>
      </p:pic>
      <p:pic>
        <p:nvPicPr>
          <p:cNvPr id="9221" name="Picture 5" descr="C:\Users\hp\Desktop\Новая папка\Новая папка (2)\IMG-e51312c4497ce16de2aabc4a3094ef51-V.jpg"/>
          <p:cNvPicPr>
            <a:picLocks noChangeAspect="1" noChangeArrowheads="1"/>
          </p:cNvPicPr>
          <p:nvPr/>
        </p:nvPicPr>
        <p:blipFill>
          <a:blip r:embed="rId5" cstate="print"/>
          <a:srcRect t="3721"/>
          <a:stretch>
            <a:fillRect/>
          </a:stretch>
        </p:blipFill>
        <p:spPr bwMode="auto">
          <a:xfrm>
            <a:off x="1640633" y="4680123"/>
            <a:ext cx="1499880" cy="1791307"/>
          </a:xfrm>
          <a:prstGeom prst="rect">
            <a:avLst/>
          </a:prstGeom>
          <a:noFill/>
        </p:spPr>
      </p:pic>
      <p:pic>
        <p:nvPicPr>
          <p:cNvPr id="9223" name="Picture 7" descr="C:\Users\hp\Desktop\Новая папка\Новая папка (2)\IMG-2a8efc7169a2b8c6f3fef227a5e3757e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1312" y="503659"/>
            <a:ext cx="1582867" cy="1963473"/>
          </a:xfrm>
          <a:prstGeom prst="rect">
            <a:avLst/>
          </a:prstGeom>
          <a:noFill/>
        </p:spPr>
      </p:pic>
      <p:pic>
        <p:nvPicPr>
          <p:cNvPr id="9227" name="Picture 11" descr="C:\Users\hp\Downloads\IMG-20200229-WA0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8984" y="4752131"/>
            <a:ext cx="2304256" cy="1741793"/>
          </a:xfrm>
          <a:prstGeom prst="rect">
            <a:avLst/>
          </a:prstGeom>
          <a:noFill/>
        </p:spPr>
      </p:pic>
      <p:pic>
        <p:nvPicPr>
          <p:cNvPr id="9228" name="Picture 12" descr="C:\Users\hp\Downloads\IMG-0e7c43386414a2eec96d03119c7b6b1c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5248" y="4752131"/>
            <a:ext cx="2262824" cy="1690519"/>
          </a:xfrm>
          <a:prstGeom prst="rect">
            <a:avLst/>
          </a:prstGeom>
          <a:noFill/>
        </p:spPr>
      </p:pic>
      <p:pic>
        <p:nvPicPr>
          <p:cNvPr id="3074" name="Picture 2" descr="C:\Users\hp\Downloads\P1010086 (2).JPG"/>
          <p:cNvPicPr>
            <a:picLocks noChangeAspect="1" noChangeArrowheads="1"/>
          </p:cNvPicPr>
          <p:nvPr/>
        </p:nvPicPr>
        <p:blipFill>
          <a:blip r:embed="rId9" cstate="print"/>
          <a:srcRect b="12741"/>
          <a:stretch>
            <a:fillRect/>
          </a:stretch>
        </p:blipFill>
        <p:spPr bwMode="auto">
          <a:xfrm>
            <a:off x="2576736" y="2159843"/>
            <a:ext cx="4977911" cy="2462440"/>
          </a:xfrm>
          <a:prstGeom prst="rect">
            <a:avLst/>
          </a:prstGeom>
          <a:noFill/>
        </p:spPr>
      </p:pic>
      <p:pic>
        <p:nvPicPr>
          <p:cNvPr id="14340" name="Picture 4" descr="https://ds04.infourok.ru/uploads/ex/0ec9/00026c40-bb5741f5/hello_html_f64aade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9144" y="935707"/>
            <a:ext cx="1224136" cy="1762876"/>
          </a:xfrm>
          <a:prstGeom prst="rect">
            <a:avLst/>
          </a:prstGeom>
          <a:noFill/>
        </p:spPr>
      </p:pic>
      <p:pic>
        <p:nvPicPr>
          <p:cNvPr id="9225" name="Picture 9" descr="E:\фотки\IMG-9b8b7b2fa658b0c858bca2b5db6ce86c-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96616" y="431651"/>
            <a:ext cx="1595106" cy="1978660"/>
          </a:xfrm>
          <a:prstGeom prst="rect">
            <a:avLst/>
          </a:prstGeom>
          <a:noFill/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2036676" y="6552331"/>
            <a:ext cx="5832648" cy="222050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686" y="190126"/>
            <a:ext cx="8803835" cy="129597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</a:t>
            </a:r>
            <a:r>
              <a:rPr lang="ru-RU" sz="3700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688" y="6406382"/>
            <a:ext cx="5616624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20200911-WA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7216" y="2735907"/>
            <a:ext cx="2736304" cy="36484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2560" y="143619"/>
            <a:ext cx="84249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Я, Куницына Тамара Николаевна являюсь заведующим МБДОУ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детский сад "Светлячок" .Занимаю эту должность с ноября 2016 года. Общий стаж моей работы в сфере дошкольного образования 12 лет. 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Образование 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Высшее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АНО ДПО «Оренбургская бизнес- школа»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 Руководитель образовательного учреждения , диплом ВСГ 4299154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2010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«Восточная экономико-юридическая гуманитарная академия»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Психология "Организационная психология" Квалификация Психолог. Преподаватель психологии, диплом №ВГ4299154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2004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ВПД Оренбургский ГАУ Таможенный колледж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 по диплому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Правоведение Специализация: Таможенное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право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Квалификация: Юрист, диплом СВ 4956805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Новый год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675" t="3006" r="17715" b="12820"/>
          <a:stretch>
            <a:fillRect/>
          </a:stretch>
        </p:blipFill>
        <p:spPr bwMode="auto">
          <a:xfrm>
            <a:off x="6465169" y="4685479"/>
            <a:ext cx="3077109" cy="174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Users\hp\Desktop\Новая папка\Новая папка (2)\IMG-8f0352a84740937eb4882092965c0fb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4569" y="4689758"/>
            <a:ext cx="1886857" cy="1755423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 t="6907" r="12736"/>
          <a:stretch>
            <a:fillRect/>
          </a:stretch>
        </p:blipFill>
        <p:spPr bwMode="auto">
          <a:xfrm>
            <a:off x="6681192" y="2439941"/>
            <a:ext cx="2880320" cy="214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 descr="C:\Users\hp\Desktop\Новая папка\Новая папка (2)\IMG-5b683e023cf541ad4042032f1b5945cf-V.jpg"/>
          <p:cNvPicPr>
            <a:picLocks noChangeAspect="1" noChangeArrowheads="1"/>
          </p:cNvPicPr>
          <p:nvPr/>
        </p:nvPicPr>
        <p:blipFill>
          <a:blip r:embed="rId6" cstate="print"/>
          <a:srcRect t="3114" b="10747"/>
          <a:stretch>
            <a:fillRect/>
          </a:stretch>
        </p:blipFill>
        <p:spPr bwMode="auto">
          <a:xfrm>
            <a:off x="7833320" y="480424"/>
            <a:ext cx="1562588" cy="1669654"/>
          </a:xfrm>
          <a:prstGeom prst="rect">
            <a:avLst/>
          </a:prstGeom>
          <a:noFill/>
        </p:spPr>
      </p:pic>
      <p:pic>
        <p:nvPicPr>
          <p:cNvPr id="8198" name="Picture 6" descr="C:\Users\hp\Desktop\Новая папка\Новая папка (2)\IMG-5bc37d7e970c0de66932a34a56ee7fc7-V.jpg"/>
          <p:cNvPicPr>
            <a:picLocks noChangeAspect="1" noChangeArrowheads="1"/>
          </p:cNvPicPr>
          <p:nvPr/>
        </p:nvPicPr>
        <p:blipFill>
          <a:blip r:embed="rId7" cstate="print"/>
          <a:srcRect l="8362" r="3046" b="27557"/>
          <a:stretch>
            <a:fillRect/>
          </a:stretch>
        </p:blipFill>
        <p:spPr bwMode="auto">
          <a:xfrm>
            <a:off x="3224809" y="4689758"/>
            <a:ext cx="3091609" cy="1763968"/>
          </a:xfrm>
          <a:prstGeom prst="rect">
            <a:avLst/>
          </a:prstGeom>
          <a:noFill/>
        </p:spPr>
      </p:pic>
      <p:pic>
        <p:nvPicPr>
          <p:cNvPr id="8201" name="Picture 9" descr="https://img-fotki.yandex.ru/get/4517/200418627.31/0_110479_3305978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0552" y="2004493"/>
            <a:ext cx="1688468" cy="2093218"/>
          </a:xfrm>
          <a:prstGeom prst="rect">
            <a:avLst/>
          </a:prstGeom>
          <a:noFill/>
        </p:spPr>
      </p:pic>
      <p:pic>
        <p:nvPicPr>
          <p:cNvPr id="8202" name="Picture 10" descr="C:\Users\hp\Downloads\P10100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27727" y="2375867"/>
            <a:ext cx="3780834" cy="2143367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2036676" y="6408315"/>
            <a:ext cx="5832648" cy="366066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23 февраля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4" name="Picture 4" descr="C:\Users\hp\Desktop\Новая папка\Новая папка (2)\IMG-4bf6dd2d0d1093d629cb75bc3b22f63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1312" y="4608115"/>
            <a:ext cx="1451242" cy="1800200"/>
          </a:xfrm>
          <a:prstGeom prst="rect">
            <a:avLst/>
          </a:prstGeom>
          <a:noFill/>
        </p:spPr>
      </p:pic>
      <p:pic>
        <p:nvPicPr>
          <p:cNvPr id="2050" name="Picture 2" descr="C:\Users\hp\Documents\IMG-86348bd5582444618a3166705d1cc4a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3865" y="1151732"/>
            <a:ext cx="1393190" cy="1872207"/>
          </a:xfrm>
          <a:prstGeom prst="rect">
            <a:avLst/>
          </a:prstGeom>
          <a:noFill/>
        </p:spPr>
      </p:pic>
      <p:pic>
        <p:nvPicPr>
          <p:cNvPr id="2051" name="Picture 3" descr="C:\Users\hp\Documents\IMG-e413f1b0f2a226882741c0948f941d70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3240" y="2879923"/>
            <a:ext cx="2088232" cy="1528807"/>
          </a:xfrm>
          <a:prstGeom prst="rect">
            <a:avLst/>
          </a:prstGeom>
          <a:noFill/>
        </p:spPr>
      </p:pic>
      <p:pic>
        <p:nvPicPr>
          <p:cNvPr id="2052" name="Picture 4" descr="C:\Users\hp\Desktop\Новая папка\Новая папка (2)\IMG-d259ea782e96339c49e92f436bc0954f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2600" y="4752131"/>
            <a:ext cx="2278754" cy="1722517"/>
          </a:xfrm>
          <a:prstGeom prst="rect">
            <a:avLst/>
          </a:prstGeom>
          <a:noFill/>
        </p:spPr>
      </p:pic>
      <p:pic>
        <p:nvPicPr>
          <p:cNvPr id="2054" name="Picture 6" descr="C:\Users\hp\Desktop\Новая папка\Новая папка (2)\IMG-f7cc53d408f0d796c4ddbf036b982e1f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1072" y="1151731"/>
            <a:ext cx="1351414" cy="1816067"/>
          </a:xfrm>
          <a:prstGeom prst="rect">
            <a:avLst/>
          </a:prstGeom>
          <a:noFill/>
        </p:spPr>
      </p:pic>
      <p:pic>
        <p:nvPicPr>
          <p:cNvPr id="2056" name="Picture 8" descr="C:\Users\hp\Desktop\Новая папка\Новая папка (2)\IMG-c8904490440082e49f66b1e36f23ff04-V.jpg"/>
          <p:cNvPicPr>
            <a:picLocks noChangeAspect="1" noChangeArrowheads="1"/>
          </p:cNvPicPr>
          <p:nvPr/>
        </p:nvPicPr>
        <p:blipFill>
          <a:blip r:embed="rId8" cstate="print"/>
          <a:srcRect t="16893"/>
          <a:stretch>
            <a:fillRect/>
          </a:stretch>
        </p:blipFill>
        <p:spPr bwMode="auto">
          <a:xfrm>
            <a:off x="6033120" y="4680123"/>
            <a:ext cx="1588583" cy="1774161"/>
          </a:xfrm>
          <a:prstGeom prst="rect">
            <a:avLst/>
          </a:prstGeom>
          <a:noFill/>
        </p:spPr>
      </p:pic>
      <p:pic>
        <p:nvPicPr>
          <p:cNvPr id="2057" name="Picture 9" descr="C:\Users\hp\Desktop\Новая папка\Новая папка (2)\IMG-10975ce3f83516cd8175dcb730cba639-V.jpg"/>
          <p:cNvPicPr>
            <a:picLocks noChangeAspect="1" noChangeArrowheads="1"/>
          </p:cNvPicPr>
          <p:nvPr/>
        </p:nvPicPr>
        <p:blipFill>
          <a:blip r:embed="rId9" cstate="print"/>
          <a:srcRect t="5156" b="30284"/>
          <a:stretch>
            <a:fillRect/>
          </a:stretch>
        </p:blipFill>
        <p:spPr bwMode="auto">
          <a:xfrm>
            <a:off x="3872880" y="4689659"/>
            <a:ext cx="2016224" cy="1749221"/>
          </a:xfrm>
          <a:prstGeom prst="rect">
            <a:avLst/>
          </a:prstGeom>
          <a:noFill/>
        </p:spPr>
      </p:pic>
      <p:pic>
        <p:nvPicPr>
          <p:cNvPr id="13" name="Picture 7" descr="C:\Users\hp\Desktop\Новая папка\Новая папка (2)\IMG-a030a857c6ca271f821162e74d96211b-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269163" y="2851793"/>
            <a:ext cx="1512168" cy="2000479"/>
          </a:xfrm>
          <a:prstGeom prst="rect">
            <a:avLst/>
          </a:prstGeom>
          <a:noFill/>
        </p:spPr>
      </p:pic>
      <p:pic>
        <p:nvPicPr>
          <p:cNvPr id="12289" name="Picture 1" descr="C:\Users\hp\Documents\IMG_20200219_175642.jpg"/>
          <p:cNvPicPr>
            <a:picLocks noChangeAspect="1" noChangeArrowheads="1"/>
          </p:cNvPicPr>
          <p:nvPr/>
        </p:nvPicPr>
        <p:blipFill>
          <a:blip r:embed="rId11" cstate="print"/>
          <a:srcRect t="12964" b="16455"/>
          <a:stretch>
            <a:fillRect/>
          </a:stretch>
        </p:blipFill>
        <p:spPr bwMode="auto">
          <a:xfrm rot="16200000">
            <a:off x="7325237" y="867726"/>
            <a:ext cx="1664237" cy="2088231"/>
          </a:xfrm>
          <a:prstGeom prst="rect">
            <a:avLst/>
          </a:prstGeom>
          <a:noFill/>
        </p:spPr>
      </p:pic>
      <p:pic>
        <p:nvPicPr>
          <p:cNvPr id="12295" name="Picture 7" descr="https://i.pinimg.com/originals/46/7b/ec/467beca37afa36e429f477d5a1f2a37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08584" y="1295748"/>
            <a:ext cx="1898578" cy="2088232"/>
          </a:xfrm>
          <a:prstGeom prst="rect">
            <a:avLst/>
          </a:prstGeom>
          <a:noFill/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2036676" y="6406382"/>
            <a:ext cx="5832648" cy="367999"/>
          </a:xfrm>
        </p:spPr>
        <p:txBody>
          <a:bodyPr/>
          <a:lstStyle/>
          <a:p>
            <a:r>
              <a:rPr lang="ru-RU" dirty="0" smtClean="0">
                <a:solidFill>
                  <a:srgbClr val="993300"/>
                </a:solidFill>
              </a:rPr>
              <a:t>МБДОУ </a:t>
            </a:r>
            <a:r>
              <a:rPr lang="ru-RU" dirty="0" err="1" smtClean="0">
                <a:solidFill>
                  <a:srgbClr val="993300"/>
                </a:solidFill>
              </a:rPr>
              <a:t>Светлинский</a:t>
            </a:r>
            <a:r>
              <a:rPr lang="ru-RU" dirty="0" smtClean="0">
                <a:solidFill>
                  <a:srgbClr val="993300"/>
                </a:solidFill>
              </a:rPr>
              <a:t> </a:t>
            </a:r>
            <a:r>
              <a:rPr lang="ru-RU" dirty="0" err="1" smtClean="0">
                <a:solidFill>
                  <a:srgbClr val="993300"/>
                </a:solidFill>
              </a:rPr>
              <a:t>д</a:t>
            </a:r>
            <a:r>
              <a:rPr lang="ru-RU" dirty="0" smtClean="0">
                <a:solidFill>
                  <a:srgbClr val="993300"/>
                </a:solidFill>
              </a:rPr>
              <a:t>/</a:t>
            </a:r>
            <a:r>
              <a:rPr lang="ru-RU" dirty="0" err="1" smtClean="0">
                <a:solidFill>
                  <a:srgbClr val="993300"/>
                </a:solidFill>
              </a:rPr>
              <a:t>c</a:t>
            </a:r>
            <a:r>
              <a:rPr lang="ru-RU" dirty="0" smtClean="0">
                <a:solidFill>
                  <a:srgbClr val="993300"/>
                </a:solidFill>
              </a:rPr>
              <a:t> "Светлячок", </a:t>
            </a:r>
            <a:r>
              <a:rPr lang="ru-RU" dirty="0" err="1" smtClean="0">
                <a:solidFill>
                  <a:srgbClr val="993300"/>
                </a:solidFill>
              </a:rPr>
              <a:t>Сакмарский</a:t>
            </a:r>
            <a:r>
              <a:rPr lang="ru-RU" dirty="0" smtClean="0">
                <a:solidFill>
                  <a:srgbClr val="993300"/>
                </a:solidFill>
              </a:rPr>
              <a:t> район, поселок Светлый</a:t>
            </a:r>
            <a:endParaRPr lang="ru-RU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2263" t="12066" r="4969"/>
          <a:stretch>
            <a:fillRect/>
          </a:stretch>
        </p:blipFill>
        <p:spPr bwMode="auto">
          <a:xfrm>
            <a:off x="5601072" y="2807915"/>
            <a:ext cx="2520280" cy="180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792" y="143619"/>
            <a:ext cx="4752528" cy="100811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марта</a:t>
            </a:r>
            <a:endParaRPr lang="ru-RU" sz="72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6" name="Picture 4" descr="C:\Users\hp\Downloads\P101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6616" y="4752131"/>
            <a:ext cx="3024336" cy="1714505"/>
          </a:xfrm>
          <a:prstGeom prst="rect">
            <a:avLst/>
          </a:prstGeom>
          <a:noFill/>
        </p:spPr>
      </p:pic>
      <p:pic>
        <p:nvPicPr>
          <p:cNvPr id="13317" name="Picture 5" descr="C:\Users\hp\Downloads\P101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9185" y="1133597"/>
            <a:ext cx="2851703" cy="1616639"/>
          </a:xfrm>
          <a:prstGeom prst="rect">
            <a:avLst/>
          </a:prstGeom>
          <a:noFill/>
        </p:spPr>
      </p:pic>
      <p:pic>
        <p:nvPicPr>
          <p:cNvPr id="1027" name="Picture 3" descr="C:\Users\hp\Documents\IMG-2029fef4c5997019d2e72994e428c145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3240" y="4752131"/>
            <a:ext cx="2239797" cy="1693069"/>
          </a:xfrm>
          <a:prstGeom prst="rect">
            <a:avLst/>
          </a:prstGeom>
          <a:noFill/>
        </p:spPr>
      </p:pic>
      <p:pic>
        <p:nvPicPr>
          <p:cNvPr id="1028" name="Picture 4" descr="C:\Users\hp\Documents\IMG-e9ce47d491a7cf53cfd5f325f0230481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5009419" y="4479688"/>
            <a:ext cx="1687362" cy="2232248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l="17242" t="6533" r="11138" b="18665"/>
          <a:stretch>
            <a:fillRect/>
          </a:stretch>
        </p:blipFill>
        <p:spPr bwMode="auto">
          <a:xfrm>
            <a:off x="1496616" y="1079723"/>
            <a:ext cx="2088232" cy="164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hp\Documents\IMG-36cec355bd02f8f91d593ee03c27137f-V.jpg"/>
          <p:cNvPicPr>
            <a:picLocks noChangeAspect="1" noChangeArrowheads="1"/>
          </p:cNvPicPr>
          <p:nvPr/>
        </p:nvPicPr>
        <p:blipFill>
          <a:blip r:embed="rId9" cstate="print"/>
          <a:srcRect l="4456" r="3675"/>
          <a:stretch>
            <a:fillRect/>
          </a:stretch>
        </p:blipFill>
        <p:spPr bwMode="auto">
          <a:xfrm rot="16200000">
            <a:off x="3188804" y="2411871"/>
            <a:ext cx="1800200" cy="2592288"/>
          </a:xfrm>
          <a:prstGeom prst="rect">
            <a:avLst/>
          </a:prstGeom>
          <a:noFill/>
        </p:spPr>
      </p:pic>
      <p:pic>
        <p:nvPicPr>
          <p:cNvPr id="11276" name="Picture 12" descr="https://img0.liveinternet.ru/images/attach/b/4/104/155/104155366_large_3__7_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9330" y="900370"/>
            <a:ext cx="2655798" cy="1979553"/>
          </a:xfrm>
          <a:prstGeom prst="rect">
            <a:avLst/>
          </a:prstGeom>
          <a:noFill/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108684" y="6406382"/>
            <a:ext cx="5688632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656" y="276799"/>
            <a:ext cx="7554044" cy="78422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99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Оздоровительная работа</a:t>
            </a:r>
            <a:endParaRPr lang="ru-RU" b="1" spc="50" dirty="0">
              <a:ln w="11430"/>
              <a:solidFill>
                <a:srgbClr val="99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5659" r="11957" b="38797"/>
          <a:stretch>
            <a:fillRect/>
          </a:stretch>
        </p:blipFill>
        <p:spPr bwMode="auto">
          <a:xfrm>
            <a:off x="4592960" y="3020539"/>
            <a:ext cx="2376264" cy="162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536" y="3311971"/>
            <a:ext cx="1728192" cy="144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E:\фотки\IMG-283bb03519c8040376927578bc42ca03-V.jpg"/>
          <p:cNvPicPr>
            <a:picLocks noChangeAspect="1" noChangeArrowheads="1"/>
          </p:cNvPicPr>
          <p:nvPr/>
        </p:nvPicPr>
        <p:blipFill>
          <a:blip r:embed="rId5" cstate="print"/>
          <a:srcRect l="10904" t="18464"/>
          <a:stretch>
            <a:fillRect/>
          </a:stretch>
        </p:blipFill>
        <p:spPr bwMode="auto">
          <a:xfrm>
            <a:off x="7185248" y="4824139"/>
            <a:ext cx="2467266" cy="1575472"/>
          </a:xfrm>
          <a:prstGeom prst="rect">
            <a:avLst/>
          </a:prstGeom>
          <a:noFill/>
        </p:spPr>
      </p:pic>
      <p:pic>
        <p:nvPicPr>
          <p:cNvPr id="7" name="Picture 10" descr="E:\фотки\IMG-ffdb82c419ea62a8d14ff57ef33602cd-V.jpg"/>
          <p:cNvPicPr>
            <a:picLocks noChangeAspect="1" noChangeArrowheads="1"/>
          </p:cNvPicPr>
          <p:nvPr/>
        </p:nvPicPr>
        <p:blipFill>
          <a:blip r:embed="rId6" cstate="print"/>
          <a:srcRect l="7418" r="13462"/>
          <a:stretch>
            <a:fillRect/>
          </a:stretch>
        </p:blipFill>
        <p:spPr bwMode="auto">
          <a:xfrm>
            <a:off x="7185249" y="3020539"/>
            <a:ext cx="2523709" cy="1669219"/>
          </a:xfrm>
          <a:prstGeom prst="rect">
            <a:avLst/>
          </a:prstGeom>
          <a:noFill/>
        </p:spPr>
      </p:pic>
      <p:pic>
        <p:nvPicPr>
          <p:cNvPr id="10246" name="Picture 6" descr="C:\Users\hp\Desktop\Новая папка\Новая папка (2)\IMG-7decc21e74599186bc4b123d78c8a310-V.jpg"/>
          <p:cNvPicPr>
            <a:picLocks noChangeAspect="1" noChangeArrowheads="1"/>
          </p:cNvPicPr>
          <p:nvPr/>
        </p:nvPicPr>
        <p:blipFill>
          <a:blip r:embed="rId7" cstate="print"/>
          <a:srcRect b="19029"/>
          <a:stretch>
            <a:fillRect/>
          </a:stretch>
        </p:blipFill>
        <p:spPr bwMode="auto">
          <a:xfrm>
            <a:off x="2792760" y="3095947"/>
            <a:ext cx="1589629" cy="1596644"/>
          </a:xfrm>
          <a:prstGeom prst="rect">
            <a:avLst/>
          </a:prstGeom>
          <a:noFill/>
        </p:spPr>
      </p:pic>
      <p:pic>
        <p:nvPicPr>
          <p:cNvPr id="10248" name="Picture 8" descr="C:\Users\hp\Desktop\Новая папка\Новая папка (2)\IMG-c8904490440082e49f66b1e36f23ff04-V.jpg"/>
          <p:cNvPicPr>
            <a:picLocks noChangeAspect="1" noChangeArrowheads="1"/>
          </p:cNvPicPr>
          <p:nvPr/>
        </p:nvPicPr>
        <p:blipFill>
          <a:blip r:embed="rId8" cstate="print"/>
          <a:srcRect l="11019" r="19288" b="28738"/>
          <a:stretch>
            <a:fillRect/>
          </a:stretch>
        </p:blipFill>
        <p:spPr bwMode="auto">
          <a:xfrm>
            <a:off x="3008784" y="1367755"/>
            <a:ext cx="1283296" cy="1627722"/>
          </a:xfrm>
          <a:prstGeom prst="rect">
            <a:avLst/>
          </a:prstGeom>
          <a:noFill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5248" y="1206172"/>
            <a:ext cx="2520280" cy="156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92960" y="4896147"/>
            <a:ext cx="2448272" cy="151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48944" y="1206171"/>
            <a:ext cx="2520280" cy="156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C:\Users\hp\Desktop\Новая папка\Новая папка (2)\IMG-22fc9371aef585934c3ade82b55d976f-V.jpg"/>
          <p:cNvPicPr>
            <a:picLocks noChangeAspect="1" noChangeArrowheads="1"/>
          </p:cNvPicPr>
          <p:nvPr/>
        </p:nvPicPr>
        <p:blipFill>
          <a:blip r:embed="rId12" cstate="print"/>
          <a:srcRect b="39369"/>
          <a:stretch>
            <a:fillRect/>
          </a:stretch>
        </p:blipFill>
        <p:spPr bwMode="auto">
          <a:xfrm>
            <a:off x="704528" y="4896147"/>
            <a:ext cx="1847206" cy="1389288"/>
          </a:xfrm>
          <a:prstGeom prst="rect">
            <a:avLst/>
          </a:prstGeom>
          <a:noFill/>
        </p:spPr>
      </p:pic>
      <p:pic>
        <p:nvPicPr>
          <p:cNvPr id="10250" name="Picture 10" descr="C:\Users\hp\Desktop\Новая папка\Новая папка (2)\IMG-35e54595c0d50d060b36a5b64af558ca-V.jpg"/>
          <p:cNvPicPr>
            <a:picLocks noChangeAspect="1" noChangeArrowheads="1"/>
          </p:cNvPicPr>
          <p:nvPr/>
        </p:nvPicPr>
        <p:blipFill>
          <a:blip r:embed="rId13" cstate="print"/>
          <a:srcRect l="8077" t="20760" b="16896"/>
          <a:stretch>
            <a:fillRect/>
          </a:stretch>
        </p:blipFill>
        <p:spPr bwMode="auto">
          <a:xfrm>
            <a:off x="2792760" y="4896147"/>
            <a:ext cx="1639040" cy="1378920"/>
          </a:xfrm>
          <a:prstGeom prst="rect">
            <a:avLst/>
          </a:prstGeom>
          <a:noFill/>
        </p:spPr>
      </p:pic>
      <p:pic>
        <p:nvPicPr>
          <p:cNvPr id="10253" name="Picture 13" descr="https://i.pinimg.com/originals/67/e9/7d/67e97de5e19f716671e49c2da048152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133596"/>
            <a:ext cx="2792760" cy="2251792"/>
          </a:xfrm>
          <a:prstGeom prst="rect">
            <a:avLst/>
          </a:prstGeom>
          <a:noFill/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928664" y="6480323"/>
            <a:ext cx="6048672" cy="294058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Новая папка\Новая папка (2)\IMG-e58b886028c6fe318d36f6501b5d9a7d-V.jpg"/>
          <p:cNvPicPr>
            <a:picLocks noChangeAspect="1" noChangeArrowheads="1"/>
          </p:cNvPicPr>
          <p:nvPr/>
        </p:nvPicPr>
        <p:blipFill>
          <a:blip r:embed="rId3" cstate="print"/>
          <a:srcRect t="14563" r="15744" b="14563"/>
          <a:stretch>
            <a:fillRect/>
          </a:stretch>
        </p:blipFill>
        <p:spPr bwMode="auto">
          <a:xfrm>
            <a:off x="4664968" y="1439763"/>
            <a:ext cx="1224136" cy="1277318"/>
          </a:xfrm>
          <a:prstGeom prst="rect">
            <a:avLst/>
          </a:prstGeom>
          <a:noFill/>
        </p:spPr>
      </p:pic>
      <p:pic>
        <p:nvPicPr>
          <p:cNvPr id="14339" name="Picture 3" descr="C:\Users\hp\Desktop\Новая папка\Новая папка (2)\IMG-bd196b489354fc9d225661b2cbaa07bc-V.jpg"/>
          <p:cNvPicPr>
            <a:picLocks noChangeAspect="1" noChangeArrowheads="1"/>
          </p:cNvPicPr>
          <p:nvPr/>
        </p:nvPicPr>
        <p:blipFill>
          <a:blip r:embed="rId4" cstate="print"/>
          <a:srcRect t="7793"/>
          <a:stretch>
            <a:fillRect/>
          </a:stretch>
        </p:blipFill>
        <p:spPr bwMode="auto">
          <a:xfrm>
            <a:off x="7257256" y="1367755"/>
            <a:ext cx="2318472" cy="1491660"/>
          </a:xfrm>
          <a:prstGeom prst="rect">
            <a:avLst/>
          </a:prstGeom>
          <a:noFill/>
        </p:spPr>
      </p:pic>
      <p:pic>
        <p:nvPicPr>
          <p:cNvPr id="14340" name="Picture 4" descr="C:\Users\hp\Desktop\Новая папка\Новая папка (2)\IMG-bb5fd76639a4c1fd265b3a796da0ed43-V.jpg"/>
          <p:cNvPicPr>
            <a:picLocks noChangeAspect="1" noChangeArrowheads="1"/>
          </p:cNvPicPr>
          <p:nvPr/>
        </p:nvPicPr>
        <p:blipFill>
          <a:blip r:embed="rId5" cstate="print"/>
          <a:srcRect t="8696"/>
          <a:stretch>
            <a:fillRect/>
          </a:stretch>
        </p:blipFill>
        <p:spPr bwMode="auto">
          <a:xfrm>
            <a:off x="5817096" y="3020540"/>
            <a:ext cx="1345648" cy="1524070"/>
          </a:xfrm>
          <a:prstGeom prst="rect">
            <a:avLst/>
          </a:prstGeom>
          <a:noFill/>
        </p:spPr>
      </p:pic>
      <p:pic>
        <p:nvPicPr>
          <p:cNvPr id="14341" name="Picture 5" descr="C:\Users\hp\Desktop\Новая папка\Новая папка (2)\IMG-a75911ae0947a710ab2f56ba72454718-V.jpg"/>
          <p:cNvPicPr>
            <a:picLocks noChangeAspect="1" noChangeArrowheads="1"/>
          </p:cNvPicPr>
          <p:nvPr/>
        </p:nvPicPr>
        <p:blipFill>
          <a:blip r:embed="rId6" cstate="print"/>
          <a:srcRect b="23422"/>
          <a:stretch>
            <a:fillRect/>
          </a:stretch>
        </p:blipFill>
        <p:spPr bwMode="auto">
          <a:xfrm>
            <a:off x="4304928" y="3020539"/>
            <a:ext cx="1451625" cy="1378920"/>
          </a:xfrm>
          <a:prstGeom prst="rect">
            <a:avLst/>
          </a:prstGeom>
          <a:noFill/>
        </p:spPr>
      </p:pic>
      <p:pic>
        <p:nvPicPr>
          <p:cNvPr id="14342" name="Picture 6" descr="C:\Users\hp\Desktop\Новая папка\Новая папка (2)\IMG-94ce35b18a6674beaf21cbd9370eca0a-V.jpg"/>
          <p:cNvPicPr>
            <a:picLocks noChangeAspect="1" noChangeArrowheads="1"/>
          </p:cNvPicPr>
          <p:nvPr/>
        </p:nvPicPr>
        <p:blipFill>
          <a:blip r:embed="rId7" cstate="print"/>
          <a:srcRect t="23422"/>
          <a:stretch>
            <a:fillRect/>
          </a:stretch>
        </p:blipFill>
        <p:spPr bwMode="auto">
          <a:xfrm>
            <a:off x="3152800" y="1439763"/>
            <a:ext cx="1298824" cy="1233770"/>
          </a:xfrm>
          <a:prstGeom prst="rect">
            <a:avLst/>
          </a:prstGeom>
          <a:noFill/>
        </p:spPr>
      </p:pic>
      <p:pic>
        <p:nvPicPr>
          <p:cNvPr id="14343" name="Picture 7" descr="C:\Users\hp\Desktop\Новая папка\Новая папка (2)\IMG-4f4dfa2c8dda63db997791e9aef7da70-V.jpg"/>
          <p:cNvPicPr>
            <a:picLocks noChangeAspect="1" noChangeArrowheads="1"/>
          </p:cNvPicPr>
          <p:nvPr/>
        </p:nvPicPr>
        <p:blipFill>
          <a:blip r:embed="rId8" cstate="print"/>
          <a:srcRect l="7476" t="15449" r="8657" b="15449"/>
          <a:stretch>
            <a:fillRect/>
          </a:stretch>
        </p:blipFill>
        <p:spPr bwMode="auto">
          <a:xfrm>
            <a:off x="5961112" y="1439763"/>
            <a:ext cx="1224136" cy="1251150"/>
          </a:xfrm>
          <a:prstGeom prst="rect">
            <a:avLst/>
          </a:prstGeom>
          <a:noFill/>
        </p:spPr>
      </p:pic>
      <p:pic>
        <p:nvPicPr>
          <p:cNvPr id="14344" name="Picture 8" descr="C:\Users\hp\Desktop\Новая папка\Новая папка (2)\IMG-21bc53ddfe3f1cee71efe12dacdefba1-V.jpg"/>
          <p:cNvPicPr>
            <a:picLocks noChangeAspect="1" noChangeArrowheads="1"/>
          </p:cNvPicPr>
          <p:nvPr/>
        </p:nvPicPr>
        <p:blipFill>
          <a:blip r:embed="rId9" cstate="print"/>
          <a:srcRect t="28738" b="21650"/>
          <a:stretch>
            <a:fillRect/>
          </a:stretch>
        </p:blipFill>
        <p:spPr bwMode="auto">
          <a:xfrm>
            <a:off x="7185248" y="4608115"/>
            <a:ext cx="2357220" cy="1450663"/>
          </a:xfrm>
          <a:prstGeom prst="rect">
            <a:avLst/>
          </a:prstGeom>
          <a:noFill/>
        </p:spPr>
      </p:pic>
      <p:pic>
        <p:nvPicPr>
          <p:cNvPr id="14345" name="Picture 9" descr="C:\Users\hp\Desktop\Новая папка\Новая папка (2)\IMG-95fdff4ef16b279c6e3977ba41cfea3c-V.jpg"/>
          <p:cNvPicPr>
            <a:picLocks noChangeAspect="1" noChangeArrowheads="1"/>
          </p:cNvPicPr>
          <p:nvPr/>
        </p:nvPicPr>
        <p:blipFill>
          <a:blip r:embed="rId10" cstate="print"/>
          <a:srcRect t="22043" b="24685"/>
          <a:stretch>
            <a:fillRect/>
          </a:stretch>
        </p:blipFill>
        <p:spPr bwMode="auto">
          <a:xfrm>
            <a:off x="7257256" y="2951931"/>
            <a:ext cx="2306373" cy="1524069"/>
          </a:xfrm>
          <a:prstGeom prst="rect">
            <a:avLst/>
          </a:prstGeom>
          <a:noFill/>
        </p:spPr>
      </p:pic>
      <p:pic>
        <p:nvPicPr>
          <p:cNvPr id="14348" name="Picture 12" descr="C:\Users\hp\Desktop\Новая папка\Новая папка (2)\IMG-0f2a55c5347c135a4f82c1fabd34bd74-V.jpg"/>
          <p:cNvPicPr>
            <a:picLocks noChangeAspect="1" noChangeArrowheads="1"/>
          </p:cNvPicPr>
          <p:nvPr/>
        </p:nvPicPr>
        <p:blipFill>
          <a:blip r:embed="rId11" cstate="print"/>
          <a:srcRect l="7476" t="22536" r="8657" b="8362"/>
          <a:stretch>
            <a:fillRect/>
          </a:stretch>
        </p:blipFill>
        <p:spPr bwMode="auto">
          <a:xfrm>
            <a:off x="2792760" y="3020539"/>
            <a:ext cx="1420158" cy="1451495"/>
          </a:xfrm>
          <a:prstGeom prst="rect">
            <a:avLst/>
          </a:prstGeom>
          <a:noFill/>
        </p:spPr>
      </p:pic>
      <p:pic>
        <p:nvPicPr>
          <p:cNvPr id="14349" name="Picture 13" descr="C:\Users\hp\Desktop\Новая папка\Новая папка (2)\IMG-425e5bcb6f0cf20ee99503703fa4b0c1-V.jpg"/>
          <p:cNvPicPr>
            <a:picLocks noChangeAspect="1" noChangeArrowheads="1"/>
          </p:cNvPicPr>
          <p:nvPr/>
        </p:nvPicPr>
        <p:blipFill>
          <a:blip r:embed="rId12" cstate="print"/>
          <a:srcRect t="20764" b="19879"/>
          <a:stretch>
            <a:fillRect/>
          </a:stretch>
        </p:blipFill>
        <p:spPr bwMode="auto">
          <a:xfrm>
            <a:off x="1280592" y="4752131"/>
            <a:ext cx="1872207" cy="1378502"/>
          </a:xfrm>
          <a:prstGeom prst="rect">
            <a:avLst/>
          </a:prstGeom>
          <a:noFill/>
        </p:spPr>
      </p:pic>
      <p:pic>
        <p:nvPicPr>
          <p:cNvPr id="14350" name="Picture 14" descr="C:\Users\hp\Desktop\Новая папка\Новая папка (2)\IMG-480bb4a27d1648280dc742e565d594b5-V.jpg"/>
          <p:cNvPicPr>
            <a:picLocks noChangeAspect="1" noChangeArrowheads="1"/>
          </p:cNvPicPr>
          <p:nvPr/>
        </p:nvPicPr>
        <p:blipFill>
          <a:blip r:embed="rId13" cstate="print"/>
          <a:srcRect t="19879" b="20764"/>
          <a:stretch>
            <a:fillRect/>
          </a:stretch>
        </p:blipFill>
        <p:spPr bwMode="auto">
          <a:xfrm>
            <a:off x="848544" y="3095947"/>
            <a:ext cx="1872776" cy="1378920"/>
          </a:xfrm>
          <a:prstGeom prst="rect">
            <a:avLst/>
          </a:prstGeom>
          <a:noFill/>
        </p:spPr>
      </p:pic>
      <p:pic>
        <p:nvPicPr>
          <p:cNvPr id="14351" name="Picture 15" descr="C:\Users\hp\Desktop\Новая папка\Новая папка (2)\IMG-983b9967797233d6e5872f7bf06efb1d-V.jpg"/>
          <p:cNvPicPr>
            <a:picLocks noChangeAspect="1" noChangeArrowheads="1"/>
          </p:cNvPicPr>
          <p:nvPr/>
        </p:nvPicPr>
        <p:blipFill>
          <a:blip r:embed="rId14" cstate="print"/>
          <a:srcRect t="14563" b="24013"/>
          <a:stretch>
            <a:fillRect/>
          </a:stretch>
        </p:blipFill>
        <p:spPr bwMode="auto">
          <a:xfrm>
            <a:off x="3296816" y="4608115"/>
            <a:ext cx="3628572" cy="1555172"/>
          </a:xfrm>
          <a:prstGeom prst="rect">
            <a:avLst/>
          </a:prstGeom>
          <a:noFill/>
        </p:spPr>
      </p:pic>
      <p:pic>
        <p:nvPicPr>
          <p:cNvPr id="14353" name="Picture 17" descr="C:\Users\hp\Desktop\Новая папка\Новая папка (2)\Screenshot_2020-07-10-14-21-32-421_ru.ok.android.jpg"/>
          <p:cNvPicPr>
            <a:picLocks noChangeAspect="1" noChangeArrowheads="1"/>
          </p:cNvPicPr>
          <p:nvPr/>
        </p:nvPicPr>
        <p:blipFill>
          <a:blip r:embed="rId15" cstate="print"/>
          <a:srcRect t="31100" b="26966"/>
          <a:stretch>
            <a:fillRect/>
          </a:stretch>
        </p:blipFill>
        <p:spPr bwMode="auto">
          <a:xfrm>
            <a:off x="992560" y="1295747"/>
            <a:ext cx="2016224" cy="139837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560" y="276800"/>
            <a:ext cx="8418140" cy="63907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Взаимодействие с семьей и социумом</a:t>
            </a:r>
            <a:endParaRPr lang="ru-RU" sz="4000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640632" y="6406382"/>
            <a:ext cx="6624736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E:\фотки\6uHY_7JQxC8.jpg"/>
          <p:cNvPicPr>
            <a:picLocks noChangeAspect="1" noChangeArrowheads="1"/>
          </p:cNvPicPr>
          <p:nvPr/>
        </p:nvPicPr>
        <p:blipFill>
          <a:blip r:embed="rId3" cstate="print"/>
          <a:srcRect t="13303" b="10680"/>
          <a:stretch>
            <a:fillRect/>
          </a:stretch>
        </p:blipFill>
        <p:spPr bwMode="auto">
          <a:xfrm>
            <a:off x="776536" y="2735907"/>
            <a:ext cx="936104" cy="1377637"/>
          </a:xfrm>
          <a:prstGeom prst="rect">
            <a:avLst/>
          </a:prstGeom>
          <a:noFill/>
        </p:spPr>
      </p:pic>
      <p:pic>
        <p:nvPicPr>
          <p:cNvPr id="17412" name="Picture 4" descr="E:\фотки\IMG-00c914e50bd622f1dd6dab7f0fd98f5f-V.jpg"/>
          <p:cNvPicPr>
            <a:picLocks noChangeAspect="1" noChangeArrowheads="1"/>
          </p:cNvPicPr>
          <p:nvPr/>
        </p:nvPicPr>
        <p:blipFill>
          <a:blip r:embed="rId4" cstate="print"/>
          <a:srcRect t="20408"/>
          <a:stretch>
            <a:fillRect/>
          </a:stretch>
        </p:blipFill>
        <p:spPr bwMode="auto">
          <a:xfrm>
            <a:off x="1208584" y="1079723"/>
            <a:ext cx="1477625" cy="1458861"/>
          </a:xfrm>
          <a:prstGeom prst="rect">
            <a:avLst/>
          </a:prstGeom>
          <a:noFill/>
        </p:spPr>
      </p:pic>
      <p:pic>
        <p:nvPicPr>
          <p:cNvPr id="17410" name="Picture 2" descr="E:\фотки\5MryyhITZW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4648" y="2735907"/>
            <a:ext cx="970327" cy="1322869"/>
          </a:xfrm>
          <a:prstGeom prst="rect">
            <a:avLst/>
          </a:prstGeom>
          <a:noFill/>
        </p:spPr>
      </p:pic>
      <p:pic>
        <p:nvPicPr>
          <p:cNvPr id="17419" name="Picture 11" descr="F:\фото\tg0MmMHlOk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4248075"/>
            <a:ext cx="3311989" cy="2053386"/>
          </a:xfrm>
          <a:prstGeom prst="rect">
            <a:avLst/>
          </a:prstGeom>
          <a:noFill/>
        </p:spPr>
      </p:pic>
      <p:pic>
        <p:nvPicPr>
          <p:cNvPr id="17422" name="Picture 14" descr="F:\фото\LcwtnMMcN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7136" y="3960043"/>
            <a:ext cx="3367644" cy="2349795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008784" y="1206171"/>
            <a:ext cx="5760640" cy="379827"/>
          </a:xfrm>
          <a:prstGeom prst="rect">
            <a:avLst/>
          </a:prstGeom>
          <a:ln>
            <a:solidFill>
              <a:srgbClr val="99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415" tIns="34208" rIns="68415" bIns="3420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Мы </a:t>
            </a:r>
            <a:r>
              <a:rPr lang="ru-RU" b="1" dirty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решили провести самоизоляцию с </a:t>
            </a:r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пользой.</a:t>
            </a:r>
            <a:r>
              <a:rPr lang="ru-RU" b="1" dirty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6800"/>
            <a:ext cx="8915400" cy="950107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lop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dirty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4000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месте </a:t>
            </a:r>
            <a:r>
              <a:rPr lang="ru-RU" sz="4000" b="1" dirty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во время самоизоляции </a:t>
            </a:r>
          </a:p>
        </p:txBody>
      </p:sp>
      <p:pic>
        <p:nvPicPr>
          <p:cNvPr id="25" name="Picture 6" descr="E:\фотки\IMG-9b8b7b2fa658b0c858bca2b5db6ce86c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76936" y="4248075"/>
            <a:ext cx="1656184" cy="2054422"/>
          </a:xfrm>
          <a:prstGeom prst="rect">
            <a:avLst/>
          </a:prstGeom>
          <a:noFill/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2108684" y="6406382"/>
            <a:ext cx="5688632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2" descr="F:\фото\pz3A3b2fBh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0792" y="2087835"/>
            <a:ext cx="3829914" cy="1781565"/>
          </a:xfrm>
          <a:prstGeom prst="rect">
            <a:avLst/>
          </a:prstGeom>
          <a:noFill/>
        </p:spPr>
      </p:pic>
      <p:pic>
        <p:nvPicPr>
          <p:cNvPr id="17" name="Picture 9" descr="F:\фото\zrYjoWNSNe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4384" y="1799803"/>
            <a:ext cx="2778417" cy="1938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Структура образовательного </a:t>
            </a:r>
            <a:r>
              <a:rPr lang="ru-RU" b="1" dirty="0" err="1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учереждения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4608" y="1330584"/>
            <a:ext cx="7920880" cy="6286171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МБДОУ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детский сад              «Светлячок» 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групп.        Образовательный процесс осуществлялся в соответствии с Основной    образовательной программой МБДОУ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детский сад «Светлячок».    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детьми работают 12 педагогов,         из них  9 воспитателей ,       1 старший воспитатель,        1 инструктор по физической культуре        1 музыкальный руководитель 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Функционируют:        музыкальный зал,          физкультурный зал,         центр песочного рисования,         мини-музей.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316596" y="6406382"/>
            <a:ext cx="7272808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Кадровое обеспечение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569" y="1745297"/>
            <a:ext cx="8457511" cy="3762403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Образовательный процесс обеспечивают  12 педагогов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Высшее образование имеют -4 педагога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них педагогическое образавание-3 педагога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 - специальное (педагогическое) – 3 педагога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 педагогов с первой категорией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Соответствие занимаемой должности-2 педагога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Педагогическое образование – 50% педагогов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Категорийность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50%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стаж до 5 лет – 10 педагогов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 5 до 10 – 1 педагог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10 до 15 – 1 педагога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532620" y="6406382"/>
            <a:ext cx="6840760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241" y="276484"/>
            <a:ext cx="8122920" cy="328355"/>
          </a:xfrm>
        </p:spPr>
        <p:txBody>
          <a:bodyPr>
            <a:normAutofit fontScale="90000"/>
          </a:bodyPr>
          <a:lstStyle/>
          <a:p>
            <a:r>
              <a:rPr lang="ru-RU" sz="3700" dirty="0"/>
              <a:t/>
            </a:r>
            <a:br>
              <a:rPr lang="ru-RU" sz="3700" dirty="0"/>
            </a:br>
            <a:r>
              <a:rPr lang="ru-RU" sz="3700" dirty="0" smtClean="0"/>
              <a:t>Моя визитная карточка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4567" y="625573"/>
            <a:ext cx="8640961" cy="5609052"/>
          </a:xfrm>
          <a:prstGeom prst="rect">
            <a:avLst/>
          </a:prstGeom>
        </p:spPr>
        <p:txBody>
          <a:bodyPr wrap="square" lIns="68406" tIns="34203" rIns="68406" bIns="34203">
            <a:spAutoFit/>
          </a:bodyPr>
          <a:lstStyle/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современном мире существует множество профессий, и выбрать свою и на всю жизнь непросто. У каждого свой путь. Свое призвание.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Мой путь был долгим. От воспитателя до заведующего детским садом.  Мое профессиональное кредо  "Собраться вместе есть начало, сохранится вместе есть прогресс, работать вместе есть успех!"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 счастливый человек, потому что занимаюсь любимым делом. Потому что, наш детский сад строился и открывался на моих глазах. Моя работа – это часть меня. Я горжусь своими сотрудниками и достижениями нашего детского сада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Жизнь в среде детского смеха, педагогического творчества научила меня налаживать контакты с коллегами и родителями, понимать их потребности, вдумчиво относиться ко всему, что окружает, стойко переносить невзгоды беспокойной педагогической жизни.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Размышляя о том, кто такой руководитель детского сада я пришла к выводу, что это организатор образовательного процесса, воспитатель, психолог, предприниматель, дипломат. друг или иногда старшая сестра ! Важные качества руководителя – это порядочность, трудолюбие, доброжелательность, терпение, педагогический такт, умение организовать коллектив. А самое главное это любовь к своему делу! Руководитель –  это тот человек, кто ведет за собой весь коллектив. Тот человек который умеет стоять не над людьми ,а нога в ногу идти рядом с каждым сотрудником</a:t>
            </a:r>
          </a:p>
          <a:p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08684" y="6406382"/>
            <a:ext cx="5688632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 flipV="1">
            <a:off x="495300" y="-360437"/>
            <a:ext cx="8915400" cy="6372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632520" y="215627"/>
            <a:ext cx="8915400" cy="4752131"/>
          </a:xfrm>
        </p:spPr>
        <p:txBody>
          <a:bodyPr>
            <a:normAutofit fontScale="62500" lnSpcReduction="20000"/>
          </a:bodyPr>
          <a:lstStyle/>
          <a:p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Я стараюсь поддерживать сотрудников во всех их начинаниях. Всегда рада  организовать и поучаствовать в различных акциях. Наш детский сад активно сотрудничает с районной газетой «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Сакмарские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вести». Наш коллектив «Девчата», активисты нашего профсоюза в 2020 году так же приняли участие в областном творческом фестивале «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Виват-Таланты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» где получили диплом второй степени. Активистом является и моя семья .В 2019 году мы заняли второе место в районом конкурсе «Лучшая многодетная семья-2019», так же принимали участие в акциях «Здоровая семья» и «Мы за безопасность на дорогах»</a:t>
            </a:r>
          </a:p>
          <a:p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Всегда вместе со своими сотрудниками принимаю участие в спортивных состязаниях и пропагандирую здоровый образ жизни ! Семья ,здоровье , доброта и честность –это то, что привлекает меня в людях! Это те качества ,которые помогают мне оставаться хорошим руководителям по мнению моих сотрудников </a:t>
            </a:r>
          </a:p>
          <a:p>
            <a:endParaRPr lang="ru-RU" dirty="0"/>
          </a:p>
        </p:txBody>
      </p:sp>
      <p:pic>
        <p:nvPicPr>
          <p:cNvPr id="17" name="Рисунок 16" descr="P10102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7256" y="3888035"/>
            <a:ext cx="1944216" cy="2592288"/>
          </a:xfrm>
          <a:prstGeom prst="rect">
            <a:avLst/>
          </a:prstGeom>
        </p:spPr>
      </p:pic>
      <p:pic>
        <p:nvPicPr>
          <p:cNvPr id="18" name="Рисунок 17" descr="IMG-20201006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6576" y="4176067"/>
            <a:ext cx="2664296" cy="1998222"/>
          </a:xfrm>
          <a:prstGeom prst="rect">
            <a:avLst/>
          </a:prstGeom>
        </p:spPr>
      </p:pic>
      <p:pic>
        <p:nvPicPr>
          <p:cNvPr id="19" name="Рисунок 18" descr="IMG-20201006-WA0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4888" y="4176067"/>
            <a:ext cx="3200354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6856" y="276801"/>
            <a:ext cx="3600400" cy="493923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lop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Акции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2840" y="1223739"/>
            <a:ext cx="1812773" cy="126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0632" y="1079723"/>
            <a:ext cx="1656184" cy="187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8" name="Picture 8" descr="C:\Users\hp\Desktop\Новая папка\Новая папка (2)\IMG-9d500663b46548870631b98eeba2ec7d-V.jpg"/>
          <p:cNvPicPr>
            <a:picLocks noChangeAspect="1" noChangeArrowheads="1"/>
          </p:cNvPicPr>
          <p:nvPr/>
        </p:nvPicPr>
        <p:blipFill>
          <a:blip r:embed="rId5" cstate="print"/>
          <a:srcRect l="7617" r="16215"/>
          <a:stretch>
            <a:fillRect/>
          </a:stretch>
        </p:blipFill>
        <p:spPr bwMode="auto">
          <a:xfrm>
            <a:off x="2792760" y="3035440"/>
            <a:ext cx="2952328" cy="2125404"/>
          </a:xfrm>
          <a:prstGeom prst="rect">
            <a:avLst/>
          </a:prstGeom>
          <a:noFill/>
        </p:spPr>
      </p:pic>
      <p:pic>
        <p:nvPicPr>
          <p:cNvPr id="40969" name="Picture 9" descr="C:\Users\hp\Desktop\Новая папка\Новая папка (2)\IMG-54dc8f399a4a01f8ac2da139cc815e06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9224" y="3600003"/>
            <a:ext cx="2016223" cy="2616528"/>
          </a:xfrm>
          <a:prstGeom prst="rect">
            <a:avLst/>
          </a:prstGeom>
          <a:noFill/>
        </p:spPr>
      </p:pic>
      <p:pic>
        <p:nvPicPr>
          <p:cNvPr id="40971" name="Picture 11" descr="C:\Users\hp\Desktop\Новая папка\Новая папка (2)\IMG-03730a11249d1735f1b3f57deaf6fe54-V.jpg"/>
          <p:cNvPicPr>
            <a:picLocks noChangeAspect="1" noChangeArrowheads="1"/>
          </p:cNvPicPr>
          <p:nvPr/>
        </p:nvPicPr>
        <p:blipFill>
          <a:blip r:embed="rId7" cstate="print"/>
          <a:srcRect l="11019" t="18993" b="5704"/>
          <a:stretch>
            <a:fillRect/>
          </a:stretch>
        </p:blipFill>
        <p:spPr bwMode="auto">
          <a:xfrm>
            <a:off x="992560" y="3239963"/>
            <a:ext cx="1584176" cy="1663047"/>
          </a:xfrm>
          <a:prstGeom prst="rect">
            <a:avLst/>
          </a:prstGeom>
          <a:noFill/>
        </p:spPr>
      </p:pic>
      <p:pic>
        <p:nvPicPr>
          <p:cNvPr id="40973" name="Picture 13" descr="C:\Users\hp\Desktop\Новая папка\Новая папка (2)\IMG-3d420ddf76537bcd206d9eb3a0968848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52800" y="5256187"/>
            <a:ext cx="1944216" cy="1304671"/>
          </a:xfrm>
          <a:prstGeom prst="rect">
            <a:avLst/>
          </a:prstGeom>
          <a:noFill/>
        </p:spPr>
      </p:pic>
      <p:pic>
        <p:nvPicPr>
          <p:cNvPr id="40974" name="Picture 14" descr="C:\Users\hp\Desktop\Новая папка\Новая папка (2)\IMG-5fbbfa8e43f6abea9bc5316e8b504e95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4568" y="5184179"/>
            <a:ext cx="1999309" cy="139503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568624" y="812195"/>
            <a:ext cx="2304256" cy="348807"/>
          </a:xfrm>
          <a:prstGeom prst="rect">
            <a:avLst/>
          </a:prstGeom>
          <a:solidFill>
            <a:srgbClr val="CC66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«Посади дерево»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2640" y="2730241"/>
            <a:ext cx="3096344" cy="379827"/>
          </a:xfrm>
          <a:prstGeom prst="rect">
            <a:avLst/>
          </a:prstGeom>
          <a:solidFill>
            <a:srgbClr val="CC66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415" tIns="34208" rIns="68415" bIns="34208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«Праздник в каждый дом»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8584" y="4959322"/>
            <a:ext cx="3528392" cy="379827"/>
          </a:xfrm>
          <a:prstGeom prst="rect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«Очистим планету от мусора»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C:\Users\hp\Desktop\Новая папка\Новая папка (2)\IMG-d07cb6cdc8d407dff1e278aab4928a5e-V.jpg"/>
          <p:cNvPicPr>
            <a:picLocks noChangeAspect="1" noChangeArrowheads="1"/>
          </p:cNvPicPr>
          <p:nvPr/>
        </p:nvPicPr>
        <p:blipFill>
          <a:blip r:embed="rId10" cstate="print"/>
          <a:srcRect t="19185" r="16863"/>
          <a:stretch>
            <a:fillRect/>
          </a:stretch>
        </p:blipFill>
        <p:spPr bwMode="auto">
          <a:xfrm>
            <a:off x="7977336" y="863699"/>
            <a:ext cx="1656184" cy="2163467"/>
          </a:xfrm>
          <a:prstGeom prst="rect">
            <a:avLst/>
          </a:prstGeom>
          <a:noFill/>
        </p:spPr>
      </p:pic>
      <p:pic>
        <p:nvPicPr>
          <p:cNvPr id="4099" name="Picture 3" descr="C:\Users\hp\Desktop\Новая папка\Новая папка (2)\IMG-676ea0bfe53f5d66973b510c666ffe88-V.jpg"/>
          <p:cNvPicPr>
            <a:picLocks noChangeAspect="1" noChangeArrowheads="1"/>
          </p:cNvPicPr>
          <p:nvPr/>
        </p:nvPicPr>
        <p:blipFill>
          <a:blip r:embed="rId11" cstate="print"/>
          <a:srcRect l="8956" t="10076" r="3719" b="14354"/>
          <a:stretch>
            <a:fillRect/>
          </a:stretch>
        </p:blipFill>
        <p:spPr bwMode="auto">
          <a:xfrm>
            <a:off x="5745088" y="791691"/>
            <a:ext cx="2160240" cy="251220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465168" y="287635"/>
            <a:ext cx="3096344" cy="400110"/>
          </a:xfrm>
          <a:prstGeom prst="rect">
            <a:avLst/>
          </a:prstGeom>
          <a:solidFill>
            <a:srgbClr val="CC66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«Помощь детям-сиротам»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933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2108684" y="6552331"/>
            <a:ext cx="5688632" cy="359644"/>
          </a:xfrm>
        </p:spPr>
        <p:txBody>
          <a:bodyPr/>
          <a:lstStyle/>
          <a:p>
            <a:r>
              <a:rPr lang="ru-RU" dirty="0" smtClean="0">
                <a:solidFill>
                  <a:srgbClr val="993300"/>
                </a:solidFill>
              </a:rPr>
              <a:t>МБДОУ </a:t>
            </a:r>
            <a:r>
              <a:rPr lang="ru-RU" dirty="0" err="1" smtClean="0">
                <a:solidFill>
                  <a:srgbClr val="993300"/>
                </a:solidFill>
              </a:rPr>
              <a:t>Светлинский</a:t>
            </a:r>
            <a:r>
              <a:rPr lang="ru-RU" dirty="0" smtClean="0">
                <a:solidFill>
                  <a:srgbClr val="993300"/>
                </a:solidFill>
              </a:rPr>
              <a:t> </a:t>
            </a:r>
            <a:r>
              <a:rPr lang="ru-RU" dirty="0" err="1" smtClean="0">
                <a:solidFill>
                  <a:srgbClr val="993300"/>
                </a:solidFill>
              </a:rPr>
              <a:t>д</a:t>
            </a:r>
            <a:r>
              <a:rPr lang="ru-RU" dirty="0" smtClean="0">
                <a:solidFill>
                  <a:srgbClr val="993300"/>
                </a:solidFill>
              </a:rPr>
              <a:t>/</a:t>
            </a:r>
            <a:r>
              <a:rPr lang="ru-RU" dirty="0" err="1" smtClean="0">
                <a:solidFill>
                  <a:srgbClr val="993300"/>
                </a:solidFill>
              </a:rPr>
              <a:t>c</a:t>
            </a:r>
            <a:r>
              <a:rPr lang="ru-RU" dirty="0" smtClean="0">
                <a:solidFill>
                  <a:srgbClr val="993300"/>
                </a:solidFill>
              </a:rPr>
              <a:t> "Светлячок", </a:t>
            </a:r>
            <a:r>
              <a:rPr lang="ru-RU" dirty="0" err="1" smtClean="0">
                <a:solidFill>
                  <a:srgbClr val="993300"/>
                </a:solidFill>
              </a:rPr>
              <a:t>Сакмарский</a:t>
            </a:r>
            <a:r>
              <a:rPr lang="ru-RU" dirty="0" smtClean="0">
                <a:solidFill>
                  <a:srgbClr val="993300"/>
                </a:solidFill>
              </a:rPr>
              <a:t> район, поселок Светлый</a:t>
            </a:r>
            <a:endParaRPr lang="ru-RU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672" y="276799"/>
            <a:ext cx="7410028" cy="856797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9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«Светлячок» в СМИ</a:t>
            </a:r>
            <a:endParaRPr lang="ru-RU" b="1" dirty="0">
              <a:ln w="11430"/>
              <a:solidFill>
                <a:srgbClr val="99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8333"/>
          <a:stretch>
            <a:fillRect/>
          </a:stretch>
        </p:blipFill>
        <p:spPr bwMode="auto">
          <a:xfrm>
            <a:off x="5169024" y="1079723"/>
            <a:ext cx="2664296" cy="2699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576" y="3960043"/>
            <a:ext cx="3781740" cy="2510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8584" y="1583779"/>
            <a:ext cx="2808312" cy="2227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7" name="Picture 1" descr="H:\газета.jpg"/>
          <p:cNvPicPr>
            <a:picLocks noChangeAspect="1" noChangeArrowheads="1"/>
          </p:cNvPicPr>
          <p:nvPr/>
        </p:nvPicPr>
        <p:blipFill>
          <a:blip r:embed="rId6" cstate="print"/>
          <a:srcRect l="35304" t="4809" r="10657" b="6429"/>
          <a:stretch>
            <a:fillRect/>
          </a:stretch>
        </p:blipFill>
        <p:spPr bwMode="auto">
          <a:xfrm rot="5400000">
            <a:off x="6557627" y="2699904"/>
            <a:ext cx="2016226" cy="4680520"/>
          </a:xfrm>
          <a:prstGeom prst="rect">
            <a:avLst/>
          </a:prstGeom>
          <a:noFill/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2000672" y="6480323"/>
            <a:ext cx="5904656" cy="294058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560" y="3816027"/>
            <a:ext cx="3221110" cy="2247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9184" y="287635"/>
            <a:ext cx="2683181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9224" y="4536107"/>
            <a:ext cx="2691066" cy="18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0872" y="359643"/>
            <a:ext cx="2520280" cy="3126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0912" y="4464099"/>
            <a:ext cx="2664296" cy="1859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9184" y="2375867"/>
            <a:ext cx="2642367" cy="1843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9" cstate="print"/>
          <a:srcRect l="50910" t="9993"/>
          <a:stretch>
            <a:fillRect/>
          </a:stretch>
        </p:blipFill>
        <p:spPr bwMode="auto">
          <a:xfrm>
            <a:off x="1136575" y="359643"/>
            <a:ext cx="2349255" cy="30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2216696" y="6406382"/>
            <a:ext cx="5472608" cy="367999"/>
          </a:xfrm>
        </p:spPr>
        <p:txBody>
          <a:bodyPr/>
          <a:lstStyle/>
          <a:p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"Светлячок", </a:t>
            </a:r>
            <a:r>
              <a:rPr lang="ru-RU" sz="1200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Сакмарский</a:t>
            </a:r>
            <a:r>
              <a:rPr lang="ru-RU" sz="12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район, поселок Светлый</a:t>
            </a:r>
            <a:endParaRPr lang="ru-RU" sz="12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34846</TotalTime>
  <Words>965</Words>
  <Application>Microsoft Office PowerPoint</Application>
  <PresentationFormat>Произвольный</PresentationFormat>
  <Paragraphs>93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Наш детский сад  </vt:lpstr>
      <vt:lpstr>         </vt:lpstr>
      <vt:lpstr>Структура образовательного учереждения</vt:lpstr>
      <vt:lpstr>Кадровое обеспечение</vt:lpstr>
      <vt:lpstr> Моя визитная карточка  </vt:lpstr>
      <vt:lpstr>Слайд 6</vt:lpstr>
      <vt:lpstr>Акции </vt:lpstr>
      <vt:lpstr>«Светлячок» в СМИ</vt:lpstr>
      <vt:lpstr>Слайд 9</vt:lpstr>
      <vt:lpstr>Слайд 10</vt:lpstr>
      <vt:lpstr>Слайд 11</vt:lpstr>
      <vt:lpstr>Участие наших  педагогов в конурсах и семинарах</vt:lpstr>
      <vt:lpstr>Участие наших воспитанников в конкурсе</vt:lpstr>
      <vt:lpstr>Достижения нашего  ДОУ</vt:lpstr>
      <vt:lpstr>«Светлячок» в сети Интернет </vt:lpstr>
      <vt:lpstr>НАШИ ТРАДИЦИИ </vt:lpstr>
      <vt:lpstr>Слайд 17</vt:lpstr>
      <vt:lpstr>Слайд 18</vt:lpstr>
      <vt:lpstr>Масленица </vt:lpstr>
      <vt:lpstr>Новый год</vt:lpstr>
      <vt:lpstr>23 февраля</vt:lpstr>
      <vt:lpstr>8 марта</vt:lpstr>
      <vt:lpstr>Оздоровительная работа</vt:lpstr>
      <vt:lpstr>Взаимодействие с семьей и социумом</vt:lpstr>
      <vt:lpstr> Вместе и во время самоизоляции 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</dc:title>
  <dc:creator>hp</dc:creator>
  <cp:lastModifiedBy>Acer</cp:lastModifiedBy>
  <cp:revision>21</cp:revision>
  <dcterms:created xsi:type="dcterms:W3CDTF">2020-07-08T04:11:14Z</dcterms:created>
  <dcterms:modified xsi:type="dcterms:W3CDTF">2020-10-06T16:28:44Z</dcterms:modified>
</cp:coreProperties>
</file>