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6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0" y="1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3F67-E468-4213-B52A-89E96DD689C5}" type="datetimeFigureOut">
              <a:rPr lang="ru-RU" smtClean="0"/>
              <a:t>10.08.2019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AD18-5CD8-44B8-AB58-68D847958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082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3F67-E468-4213-B52A-89E96DD689C5}" type="datetimeFigureOut">
              <a:rPr lang="ru-RU" smtClean="0"/>
              <a:t>10.08.2019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AD18-5CD8-44B8-AB58-68D847958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713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3F67-E468-4213-B52A-89E96DD689C5}" type="datetimeFigureOut">
              <a:rPr lang="ru-RU" smtClean="0"/>
              <a:t>10.08.2019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AD18-5CD8-44B8-AB58-68D847958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73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3F67-E468-4213-B52A-89E96DD689C5}" type="datetimeFigureOut">
              <a:rPr lang="ru-RU" smtClean="0"/>
              <a:t>10.08.2019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AD18-5CD8-44B8-AB58-68D847958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912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3F67-E468-4213-B52A-89E96DD689C5}" type="datetimeFigureOut">
              <a:rPr lang="ru-RU" smtClean="0"/>
              <a:t>10.08.2019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AD18-5CD8-44B8-AB58-68D847958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08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3F67-E468-4213-B52A-89E96DD689C5}" type="datetimeFigureOut">
              <a:rPr lang="ru-RU" smtClean="0"/>
              <a:t>10.08.2019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AD18-5CD8-44B8-AB58-68D847958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768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3F67-E468-4213-B52A-89E96DD689C5}" type="datetimeFigureOut">
              <a:rPr lang="ru-RU" smtClean="0"/>
              <a:t>10.08.2019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AD18-5CD8-44B8-AB58-68D847958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91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3F67-E468-4213-B52A-89E96DD689C5}" type="datetimeFigureOut">
              <a:rPr lang="ru-RU" smtClean="0"/>
              <a:t>10.08.2019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AD18-5CD8-44B8-AB58-68D847958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040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3F67-E468-4213-B52A-89E96DD689C5}" type="datetimeFigureOut">
              <a:rPr lang="ru-RU" smtClean="0"/>
              <a:t>10.08.2019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AD18-5CD8-44B8-AB58-68D847958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740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3F67-E468-4213-B52A-89E96DD689C5}" type="datetimeFigureOut">
              <a:rPr lang="ru-RU" smtClean="0"/>
              <a:t>10.08.2019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AD18-5CD8-44B8-AB58-68D847958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376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3F67-E468-4213-B52A-89E96DD689C5}" type="datetimeFigureOut">
              <a:rPr lang="ru-RU" smtClean="0"/>
              <a:t>10.08.2019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AD18-5CD8-44B8-AB58-68D847958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198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A3F67-E468-4213-B52A-89E96DD689C5}" type="datetimeFigureOut">
              <a:rPr lang="ru-RU" smtClean="0"/>
              <a:t>10.08.2019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8AD18-5CD8-44B8-AB58-68D847958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73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073" y="0"/>
            <a:ext cx="12192000" cy="66579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1" t="5657" r="45" b="808"/>
          <a:stretch/>
        </p:blipFill>
        <p:spPr>
          <a:xfrm>
            <a:off x="1385455" y="243322"/>
            <a:ext cx="8331200" cy="6414654"/>
          </a:xfrm>
          <a:prstGeom prst="rect">
            <a:avLst/>
          </a:prstGeom>
          <a:ln w="190500" cap="sq">
            <a:solidFill>
              <a:srgbClr val="00206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3119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073" y="0"/>
            <a:ext cx="12192000" cy="66579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7" t="4175" r="1722" b="3165"/>
          <a:stretch/>
        </p:blipFill>
        <p:spPr>
          <a:xfrm>
            <a:off x="1182253" y="151678"/>
            <a:ext cx="9180947" cy="6354619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192105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82" y="101600"/>
            <a:ext cx="12192000" cy="66579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864" t="6738" r="158" b="1957"/>
          <a:stretch/>
        </p:blipFill>
        <p:spPr>
          <a:xfrm>
            <a:off x="2115128" y="544944"/>
            <a:ext cx="7744922" cy="5634183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91732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128" y="0"/>
            <a:ext cx="12192000" cy="66579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025" t="1469" r="2141" b="-690"/>
          <a:stretch/>
        </p:blipFill>
        <p:spPr>
          <a:xfrm>
            <a:off x="2346036" y="581129"/>
            <a:ext cx="6677822" cy="50992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206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0781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579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746" y="1982712"/>
            <a:ext cx="6613237" cy="46752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3" r="5345"/>
          <a:stretch/>
        </p:blipFill>
        <p:spPr>
          <a:xfrm>
            <a:off x="83126" y="73891"/>
            <a:ext cx="5831772" cy="41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68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073" y="0"/>
            <a:ext cx="12192000" cy="66579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" t="7304" r="-165" b="2315"/>
          <a:stretch/>
        </p:blipFill>
        <p:spPr>
          <a:xfrm>
            <a:off x="1025236" y="424872"/>
            <a:ext cx="8617527" cy="6132946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90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073" y="0"/>
            <a:ext cx="12192000" cy="6657976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" t="7451" r="-1845" b="-409"/>
          <a:stretch/>
        </p:blipFill>
        <p:spPr>
          <a:xfrm>
            <a:off x="1330036" y="378691"/>
            <a:ext cx="8746837" cy="6317673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299506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073" y="0"/>
            <a:ext cx="12192000" cy="66579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06" y="-100012"/>
            <a:ext cx="8875059" cy="685800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772182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491" y="0"/>
            <a:ext cx="12192000" cy="66579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5" r="1008"/>
          <a:stretch/>
        </p:blipFill>
        <p:spPr>
          <a:xfrm>
            <a:off x="476216" y="92364"/>
            <a:ext cx="5444293" cy="4077853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" t="5791" r="9297" b="6801"/>
          <a:stretch/>
        </p:blipFill>
        <p:spPr>
          <a:xfrm>
            <a:off x="6289963" y="663576"/>
            <a:ext cx="4008582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26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073" y="0"/>
            <a:ext cx="12192000" cy="66579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t="4443" r="460" b="1550"/>
          <a:stretch/>
        </p:blipFill>
        <p:spPr>
          <a:xfrm>
            <a:off x="1320800" y="210994"/>
            <a:ext cx="8756073" cy="6446982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9474147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0</Words>
  <Application>Microsoft Office PowerPoint</Application>
  <PresentationFormat>Широкоэкранный</PresentationFormat>
  <Paragraphs>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10</cp:revision>
  <dcterms:created xsi:type="dcterms:W3CDTF">2019-08-08T11:04:59Z</dcterms:created>
  <dcterms:modified xsi:type="dcterms:W3CDTF">2019-08-10T17:12:15Z</dcterms:modified>
</cp:coreProperties>
</file>